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49"/>
  </p:notesMasterIdLst>
  <p:sldIdLst>
    <p:sldId id="256" r:id="rId2"/>
    <p:sldId id="286" r:id="rId3"/>
    <p:sldId id="290" r:id="rId4"/>
    <p:sldId id="298" r:id="rId5"/>
    <p:sldId id="312" r:id="rId6"/>
    <p:sldId id="349" r:id="rId7"/>
    <p:sldId id="350" r:id="rId8"/>
    <p:sldId id="352" r:id="rId9"/>
    <p:sldId id="351" r:id="rId10"/>
    <p:sldId id="353" r:id="rId11"/>
    <p:sldId id="354" r:id="rId12"/>
    <p:sldId id="355" r:id="rId13"/>
    <p:sldId id="356" r:id="rId14"/>
    <p:sldId id="357" r:id="rId15"/>
    <p:sldId id="358" r:id="rId16"/>
    <p:sldId id="359" r:id="rId17"/>
    <p:sldId id="360" r:id="rId18"/>
    <p:sldId id="361" r:id="rId19"/>
    <p:sldId id="362" r:id="rId20"/>
    <p:sldId id="363" r:id="rId21"/>
    <p:sldId id="364" r:id="rId22"/>
    <p:sldId id="365" r:id="rId23"/>
    <p:sldId id="366" r:id="rId24"/>
    <p:sldId id="368" r:id="rId25"/>
    <p:sldId id="367" r:id="rId26"/>
    <p:sldId id="369" r:id="rId27"/>
    <p:sldId id="370" r:id="rId28"/>
    <p:sldId id="371" r:id="rId29"/>
    <p:sldId id="372" r:id="rId30"/>
    <p:sldId id="373" r:id="rId31"/>
    <p:sldId id="375" r:id="rId32"/>
    <p:sldId id="376" r:id="rId33"/>
    <p:sldId id="377" r:id="rId34"/>
    <p:sldId id="339" r:id="rId35"/>
    <p:sldId id="316" r:id="rId36"/>
    <p:sldId id="317" r:id="rId37"/>
    <p:sldId id="318" r:id="rId38"/>
    <p:sldId id="319" r:id="rId39"/>
    <p:sldId id="329" r:id="rId40"/>
    <p:sldId id="330" r:id="rId41"/>
    <p:sldId id="331" r:id="rId42"/>
    <p:sldId id="346" r:id="rId43"/>
    <p:sldId id="345" r:id="rId44"/>
    <p:sldId id="332" r:id="rId45"/>
    <p:sldId id="333" r:id="rId46"/>
    <p:sldId id="334" r:id="rId47"/>
    <p:sldId id="282" r:id="rId4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A96D"/>
    <a:srgbClr val="F0F0F0"/>
    <a:srgbClr val="282828"/>
    <a:srgbClr val="F8EDEB"/>
    <a:srgbClr val="111A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22" autoAdjust="0"/>
    <p:restoredTop sz="87778"/>
  </p:normalViewPr>
  <p:slideViewPr>
    <p:cSldViewPr snapToGrid="0" snapToObjects="1">
      <p:cViewPr varScale="1">
        <p:scale>
          <a:sx n="109" d="100"/>
          <a:sy n="109" d="100"/>
        </p:scale>
        <p:origin x="8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183D3-E2BC-CA4D-9B3E-395ABDB4FE7D}" type="datetimeFigureOut">
              <a:rPr kumimoji="1" lang="zh-TW" altLang="en-US" smtClean="0"/>
              <a:t>2023/8/4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0DC1E-1781-4B44-BD76-879618E2BA0C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65352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0DC1E-1781-4B44-BD76-879618E2BA0C}" type="slidenum">
              <a:rPr kumimoji="1" lang="zh-TW" altLang="en-US" smtClean="0"/>
              <a:t>7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741878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0DC1E-1781-4B44-BD76-879618E2BA0C}" type="slidenum">
              <a:rPr kumimoji="1" lang="zh-TW" altLang="en-US" smtClean="0"/>
              <a:t>16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000779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0DC1E-1781-4B44-BD76-879618E2BA0C}" type="slidenum">
              <a:rPr kumimoji="1" lang="zh-TW" altLang="en-US" smtClean="0"/>
              <a:t>17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8697075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0DC1E-1781-4B44-BD76-879618E2BA0C}" type="slidenum">
              <a:rPr kumimoji="1" lang="zh-TW" altLang="en-US" smtClean="0"/>
              <a:t>18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2111164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0DC1E-1781-4B44-BD76-879618E2BA0C}" type="slidenum">
              <a:rPr kumimoji="1" lang="zh-TW" altLang="en-US" smtClean="0"/>
              <a:t>19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0527676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0DC1E-1781-4B44-BD76-879618E2BA0C}" type="slidenum">
              <a:rPr kumimoji="1" lang="zh-TW" altLang="en-US" smtClean="0"/>
              <a:t>20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2443881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0DC1E-1781-4B44-BD76-879618E2BA0C}" type="slidenum">
              <a:rPr kumimoji="1" lang="zh-TW" altLang="en-US" smtClean="0"/>
              <a:t>21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991712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0DC1E-1781-4B44-BD76-879618E2BA0C}" type="slidenum">
              <a:rPr kumimoji="1" lang="zh-TW" altLang="en-US" smtClean="0"/>
              <a:t>22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0858263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0DC1E-1781-4B44-BD76-879618E2BA0C}" type="slidenum">
              <a:rPr kumimoji="1" lang="zh-TW" altLang="en-US" smtClean="0"/>
              <a:t>23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7019004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0DC1E-1781-4B44-BD76-879618E2BA0C}" type="slidenum">
              <a:rPr kumimoji="1" lang="zh-TW" altLang="en-US" smtClean="0"/>
              <a:t>24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066193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0DC1E-1781-4B44-BD76-879618E2BA0C}" type="slidenum">
              <a:rPr kumimoji="1" lang="zh-TW" altLang="en-US" smtClean="0"/>
              <a:t>25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224461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民法關於解除契約之法律效果規定於第</a:t>
            </a:r>
            <a:r>
              <a:rPr lang="en-US" altLang="zh-TW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259</a:t>
            </a:r>
            <a:r>
              <a:rPr lang="zh-TW" alt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條，即雙方負有回復原狀之義務；而終止契規定於民法第</a:t>
            </a:r>
            <a:r>
              <a:rPr lang="en-US" altLang="zh-TW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263</a:t>
            </a:r>
            <a:r>
              <a:rPr lang="zh-TW" alt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條，因未準用第</a:t>
            </a:r>
            <a:r>
              <a:rPr lang="en-US" altLang="zh-TW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259</a:t>
            </a:r>
            <a:r>
              <a:rPr lang="zh-TW" alt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條，故契約終止時雙方並無回復原狀的義務。綜上所述，「解除」與「終止」的法律效果不同，除性質不允許的情形外，法律並無規定契約中適用「解除」或「終止」的時機，端看您希望的法律效果而定。</a:t>
            </a:r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0DC1E-1781-4B44-BD76-879618E2BA0C}" type="slidenum">
              <a:rPr kumimoji="1" lang="zh-TW" altLang="en-US" smtClean="0"/>
              <a:t>8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9139229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0DC1E-1781-4B44-BD76-879618E2BA0C}" type="slidenum">
              <a:rPr kumimoji="1" lang="zh-TW" altLang="en-US" smtClean="0"/>
              <a:t>26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2117918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0DC1E-1781-4B44-BD76-879618E2BA0C}" type="slidenum">
              <a:rPr kumimoji="1" lang="zh-TW" altLang="en-US" smtClean="0"/>
              <a:t>27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8706517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0DC1E-1781-4B44-BD76-879618E2BA0C}" type="slidenum">
              <a:rPr kumimoji="1" lang="zh-TW" altLang="en-US" smtClean="0"/>
              <a:t>28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3622294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0DC1E-1781-4B44-BD76-879618E2BA0C}" type="slidenum">
              <a:rPr kumimoji="1" lang="zh-TW" altLang="en-US" smtClean="0"/>
              <a:t>29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9105898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0DC1E-1781-4B44-BD76-879618E2BA0C}" type="slidenum">
              <a:rPr kumimoji="1" lang="zh-TW" altLang="en-US" smtClean="0"/>
              <a:t>30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36635584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0DC1E-1781-4B44-BD76-879618E2BA0C}" type="slidenum">
              <a:rPr kumimoji="1" lang="zh-TW" altLang="en-US" smtClean="0"/>
              <a:t>31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57529621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0DC1E-1781-4B44-BD76-879618E2BA0C}" type="slidenum">
              <a:rPr kumimoji="1" lang="zh-TW" altLang="en-US" smtClean="0"/>
              <a:t>32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7275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0DC1E-1781-4B44-BD76-879618E2BA0C}" type="slidenum">
              <a:rPr kumimoji="1" lang="zh-TW" altLang="en-US" smtClean="0"/>
              <a:t>9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45325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0DC1E-1781-4B44-BD76-879618E2BA0C}" type="slidenum">
              <a:rPr kumimoji="1" lang="zh-TW" altLang="en-US" smtClean="0"/>
              <a:t>10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875881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0DC1E-1781-4B44-BD76-879618E2BA0C}" type="slidenum">
              <a:rPr kumimoji="1" lang="zh-TW" altLang="en-US" smtClean="0"/>
              <a:t>11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9420672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0DC1E-1781-4B44-BD76-879618E2BA0C}" type="slidenum">
              <a:rPr kumimoji="1" lang="zh-TW" altLang="en-US" smtClean="0"/>
              <a:t>12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702904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0DC1E-1781-4B44-BD76-879618E2BA0C}" type="slidenum">
              <a:rPr kumimoji="1" lang="zh-TW" altLang="en-US" smtClean="0"/>
              <a:t>13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9839740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0DC1E-1781-4B44-BD76-879618E2BA0C}" type="slidenum">
              <a:rPr kumimoji="1" lang="zh-TW" altLang="en-US" smtClean="0"/>
              <a:t>14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5312691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0DC1E-1781-4B44-BD76-879618E2BA0C}" type="slidenum">
              <a:rPr kumimoji="1" lang="zh-TW" altLang="en-US" smtClean="0"/>
              <a:t>15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258259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423A7D-1D68-43A8-9A63-0AC2BF9C6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422659-AA52-497B-8B40-16A8463D7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683733-D1FB-4172-BDCE-03C7E6C1B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763E-6723-40D7-9190-FFDD3A698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921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0952D368-4D51-4042-8ABE-3A0A6F5A979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388372" y="2"/>
            <a:ext cx="9803628" cy="6857999"/>
          </a:xfrm>
          <a:custGeom>
            <a:avLst/>
            <a:gdLst>
              <a:gd name="connsiteX0" fmla="*/ 0 w 9803628"/>
              <a:gd name="connsiteY0" fmla="*/ 0 h 6857999"/>
              <a:gd name="connsiteX1" fmla="*/ 9803628 w 9803628"/>
              <a:gd name="connsiteY1" fmla="*/ 0 h 6857999"/>
              <a:gd name="connsiteX2" fmla="*/ 9803628 w 9803628"/>
              <a:gd name="connsiteY2" fmla="*/ 6857999 h 6857999"/>
              <a:gd name="connsiteX3" fmla="*/ 6297212 w 9803628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03628" h="6857999">
                <a:moveTo>
                  <a:pt x="0" y="0"/>
                </a:moveTo>
                <a:lnTo>
                  <a:pt x="9803628" y="0"/>
                </a:lnTo>
                <a:lnTo>
                  <a:pt x="9803628" y="6857999"/>
                </a:lnTo>
                <a:lnTo>
                  <a:pt x="6297212" y="685799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211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D2DC9B34-89B6-47A2-A859-B5733868D1E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08713" y="1911969"/>
            <a:ext cx="2616200" cy="3517899"/>
          </a:xfrm>
          <a:custGeom>
            <a:avLst/>
            <a:gdLst>
              <a:gd name="connsiteX0" fmla="*/ 0 w 2616200"/>
              <a:gd name="connsiteY0" fmla="*/ 0 h 3517899"/>
              <a:gd name="connsiteX1" fmla="*/ 2616200 w 2616200"/>
              <a:gd name="connsiteY1" fmla="*/ 0 h 3517899"/>
              <a:gd name="connsiteX2" fmla="*/ 2616200 w 2616200"/>
              <a:gd name="connsiteY2" fmla="*/ 3517899 h 3517899"/>
              <a:gd name="connsiteX3" fmla="*/ 0 w 2616200"/>
              <a:gd name="connsiteY3" fmla="*/ 3517899 h 3517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6200" h="3517899">
                <a:moveTo>
                  <a:pt x="0" y="0"/>
                </a:moveTo>
                <a:lnTo>
                  <a:pt x="2616200" y="0"/>
                </a:lnTo>
                <a:lnTo>
                  <a:pt x="2616200" y="3517899"/>
                </a:lnTo>
                <a:lnTo>
                  <a:pt x="0" y="351789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B8D6E39-C3CF-4ACC-87CA-6E120C2E7AD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367088" y="1911969"/>
            <a:ext cx="2616200" cy="3517899"/>
          </a:xfrm>
          <a:custGeom>
            <a:avLst/>
            <a:gdLst>
              <a:gd name="connsiteX0" fmla="*/ 0 w 2616200"/>
              <a:gd name="connsiteY0" fmla="*/ 0 h 3517899"/>
              <a:gd name="connsiteX1" fmla="*/ 2616200 w 2616200"/>
              <a:gd name="connsiteY1" fmla="*/ 0 h 3517899"/>
              <a:gd name="connsiteX2" fmla="*/ 2616200 w 2616200"/>
              <a:gd name="connsiteY2" fmla="*/ 3517899 h 3517899"/>
              <a:gd name="connsiteX3" fmla="*/ 0 w 2616200"/>
              <a:gd name="connsiteY3" fmla="*/ 3517899 h 3517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6200" h="3517899">
                <a:moveTo>
                  <a:pt x="0" y="0"/>
                </a:moveTo>
                <a:lnTo>
                  <a:pt x="2616200" y="0"/>
                </a:lnTo>
                <a:lnTo>
                  <a:pt x="2616200" y="3517899"/>
                </a:lnTo>
                <a:lnTo>
                  <a:pt x="0" y="351789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6852F3C3-9CF0-457E-A4D2-5C711DE940E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5463" y="1911969"/>
            <a:ext cx="2616200" cy="3517899"/>
          </a:xfrm>
          <a:custGeom>
            <a:avLst/>
            <a:gdLst>
              <a:gd name="connsiteX0" fmla="*/ 0 w 2616200"/>
              <a:gd name="connsiteY0" fmla="*/ 0 h 3517899"/>
              <a:gd name="connsiteX1" fmla="*/ 2616200 w 2616200"/>
              <a:gd name="connsiteY1" fmla="*/ 0 h 3517899"/>
              <a:gd name="connsiteX2" fmla="*/ 2616200 w 2616200"/>
              <a:gd name="connsiteY2" fmla="*/ 3517899 h 3517899"/>
              <a:gd name="connsiteX3" fmla="*/ 0 w 2616200"/>
              <a:gd name="connsiteY3" fmla="*/ 3517899 h 3517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6200" h="3517899">
                <a:moveTo>
                  <a:pt x="0" y="0"/>
                </a:moveTo>
                <a:lnTo>
                  <a:pt x="2616200" y="0"/>
                </a:lnTo>
                <a:lnTo>
                  <a:pt x="2616200" y="3517899"/>
                </a:lnTo>
                <a:lnTo>
                  <a:pt x="0" y="351789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34A0009-7E6D-46B1-AAC0-7CC114CC332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050338" y="1911969"/>
            <a:ext cx="2616200" cy="3517899"/>
          </a:xfrm>
          <a:custGeom>
            <a:avLst/>
            <a:gdLst>
              <a:gd name="connsiteX0" fmla="*/ 0 w 2616200"/>
              <a:gd name="connsiteY0" fmla="*/ 0 h 3517899"/>
              <a:gd name="connsiteX1" fmla="*/ 2616200 w 2616200"/>
              <a:gd name="connsiteY1" fmla="*/ 0 h 3517899"/>
              <a:gd name="connsiteX2" fmla="*/ 2616200 w 2616200"/>
              <a:gd name="connsiteY2" fmla="*/ 3517899 h 3517899"/>
              <a:gd name="connsiteX3" fmla="*/ 0 w 2616200"/>
              <a:gd name="connsiteY3" fmla="*/ 3517899 h 3517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6200" h="3517899">
                <a:moveTo>
                  <a:pt x="0" y="0"/>
                </a:moveTo>
                <a:lnTo>
                  <a:pt x="2616200" y="0"/>
                </a:lnTo>
                <a:lnTo>
                  <a:pt x="2616200" y="3517899"/>
                </a:lnTo>
                <a:lnTo>
                  <a:pt x="0" y="351789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903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17C9EB5B-19F3-459D-8970-F4F81FF6803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749800" y="1097264"/>
            <a:ext cx="2692400" cy="3323594"/>
          </a:xfrm>
          <a:custGeom>
            <a:avLst/>
            <a:gdLst>
              <a:gd name="connsiteX0" fmla="*/ 0 w 2692400"/>
              <a:gd name="connsiteY0" fmla="*/ 0 h 3323594"/>
              <a:gd name="connsiteX1" fmla="*/ 2692400 w 2692400"/>
              <a:gd name="connsiteY1" fmla="*/ 0 h 3323594"/>
              <a:gd name="connsiteX2" fmla="*/ 2692400 w 2692400"/>
              <a:gd name="connsiteY2" fmla="*/ 3323594 h 3323594"/>
              <a:gd name="connsiteX3" fmla="*/ 0 w 2692400"/>
              <a:gd name="connsiteY3" fmla="*/ 3323594 h 3323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2400" h="3323594">
                <a:moveTo>
                  <a:pt x="0" y="0"/>
                </a:moveTo>
                <a:lnTo>
                  <a:pt x="2692400" y="0"/>
                </a:lnTo>
                <a:lnTo>
                  <a:pt x="2692400" y="3323594"/>
                </a:lnTo>
                <a:lnTo>
                  <a:pt x="0" y="332359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C90A1DA-42A7-4A4B-8A11-0C129582C8A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320800" y="1097264"/>
            <a:ext cx="2692400" cy="3323594"/>
          </a:xfrm>
          <a:custGeom>
            <a:avLst/>
            <a:gdLst>
              <a:gd name="connsiteX0" fmla="*/ 0 w 2692400"/>
              <a:gd name="connsiteY0" fmla="*/ 0 h 3323594"/>
              <a:gd name="connsiteX1" fmla="*/ 2692400 w 2692400"/>
              <a:gd name="connsiteY1" fmla="*/ 0 h 3323594"/>
              <a:gd name="connsiteX2" fmla="*/ 2692400 w 2692400"/>
              <a:gd name="connsiteY2" fmla="*/ 3323594 h 3323594"/>
              <a:gd name="connsiteX3" fmla="*/ 0 w 2692400"/>
              <a:gd name="connsiteY3" fmla="*/ 3323594 h 3323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2400" h="3323594">
                <a:moveTo>
                  <a:pt x="0" y="0"/>
                </a:moveTo>
                <a:lnTo>
                  <a:pt x="2692400" y="0"/>
                </a:lnTo>
                <a:lnTo>
                  <a:pt x="2692400" y="3323594"/>
                </a:lnTo>
                <a:lnTo>
                  <a:pt x="0" y="332359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E7DB712-51CF-4A75-A9D1-D117A0352A3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178800" y="1097264"/>
            <a:ext cx="2692400" cy="3323594"/>
          </a:xfrm>
          <a:custGeom>
            <a:avLst/>
            <a:gdLst>
              <a:gd name="connsiteX0" fmla="*/ 0 w 2692400"/>
              <a:gd name="connsiteY0" fmla="*/ 0 h 3323594"/>
              <a:gd name="connsiteX1" fmla="*/ 2692400 w 2692400"/>
              <a:gd name="connsiteY1" fmla="*/ 0 h 3323594"/>
              <a:gd name="connsiteX2" fmla="*/ 2692400 w 2692400"/>
              <a:gd name="connsiteY2" fmla="*/ 3323594 h 3323594"/>
              <a:gd name="connsiteX3" fmla="*/ 0 w 2692400"/>
              <a:gd name="connsiteY3" fmla="*/ 3323594 h 3323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2400" h="3323594">
                <a:moveTo>
                  <a:pt x="0" y="0"/>
                </a:moveTo>
                <a:lnTo>
                  <a:pt x="2692400" y="0"/>
                </a:lnTo>
                <a:lnTo>
                  <a:pt x="2692400" y="3323594"/>
                </a:lnTo>
                <a:lnTo>
                  <a:pt x="0" y="332359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960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722950B2-95C6-4B01-9B92-33A7404B9B0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7618" y="963262"/>
            <a:ext cx="5509615" cy="5894738"/>
          </a:xfrm>
          <a:custGeom>
            <a:avLst/>
            <a:gdLst>
              <a:gd name="connsiteX0" fmla="*/ 0 w 5509615"/>
              <a:gd name="connsiteY0" fmla="*/ 0 h 5894738"/>
              <a:gd name="connsiteX1" fmla="*/ 5509615 w 5509615"/>
              <a:gd name="connsiteY1" fmla="*/ 0 h 5894738"/>
              <a:gd name="connsiteX2" fmla="*/ 5509615 w 5509615"/>
              <a:gd name="connsiteY2" fmla="*/ 5894738 h 5894738"/>
              <a:gd name="connsiteX3" fmla="*/ 0 w 5509615"/>
              <a:gd name="connsiteY3" fmla="*/ 5894738 h 5894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09615" h="5894738">
                <a:moveTo>
                  <a:pt x="0" y="0"/>
                </a:moveTo>
                <a:lnTo>
                  <a:pt x="5509615" y="0"/>
                </a:lnTo>
                <a:lnTo>
                  <a:pt x="5509615" y="5894738"/>
                </a:lnTo>
                <a:lnTo>
                  <a:pt x="0" y="5894738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FAA340E-A91C-4540-9E24-D6A5E5F9F81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3543300" cy="6858000"/>
          </a:xfrm>
          <a:custGeom>
            <a:avLst/>
            <a:gdLst>
              <a:gd name="connsiteX0" fmla="*/ 0 w 2692400"/>
              <a:gd name="connsiteY0" fmla="*/ 0 h 3323594"/>
              <a:gd name="connsiteX1" fmla="*/ 2692400 w 2692400"/>
              <a:gd name="connsiteY1" fmla="*/ 0 h 3323594"/>
              <a:gd name="connsiteX2" fmla="*/ 2692400 w 2692400"/>
              <a:gd name="connsiteY2" fmla="*/ 3323594 h 3323594"/>
              <a:gd name="connsiteX3" fmla="*/ 0 w 2692400"/>
              <a:gd name="connsiteY3" fmla="*/ 3323594 h 3323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2400" h="3323594">
                <a:moveTo>
                  <a:pt x="0" y="0"/>
                </a:moveTo>
                <a:lnTo>
                  <a:pt x="2692400" y="0"/>
                </a:lnTo>
                <a:lnTo>
                  <a:pt x="2692400" y="3323594"/>
                </a:lnTo>
                <a:lnTo>
                  <a:pt x="0" y="332359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7323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3148DE2-6FA5-4371-95EA-EFB94F578EA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2692400"/>
              <a:gd name="connsiteY0" fmla="*/ 0 h 3323594"/>
              <a:gd name="connsiteX1" fmla="*/ 2692400 w 2692400"/>
              <a:gd name="connsiteY1" fmla="*/ 0 h 3323594"/>
              <a:gd name="connsiteX2" fmla="*/ 2692400 w 2692400"/>
              <a:gd name="connsiteY2" fmla="*/ 3323594 h 3323594"/>
              <a:gd name="connsiteX3" fmla="*/ 0 w 2692400"/>
              <a:gd name="connsiteY3" fmla="*/ 3323594 h 3323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2400" h="3323594">
                <a:moveTo>
                  <a:pt x="0" y="0"/>
                </a:moveTo>
                <a:lnTo>
                  <a:pt x="2692400" y="0"/>
                </a:lnTo>
                <a:lnTo>
                  <a:pt x="2692400" y="3323594"/>
                </a:lnTo>
                <a:lnTo>
                  <a:pt x="0" y="332359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772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DBED2AA-15E9-488C-8652-467671C0F059}"/>
              </a:ext>
            </a:extLst>
          </p:cNvPr>
          <p:cNvSpPr/>
          <p:nvPr userDrawn="1"/>
        </p:nvSpPr>
        <p:spPr>
          <a:xfrm>
            <a:off x="7809317" y="0"/>
            <a:ext cx="4376459" cy="6858000"/>
          </a:xfrm>
          <a:prstGeom prst="rect">
            <a:avLst/>
          </a:prstGeom>
          <a:solidFill>
            <a:srgbClr val="2828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C12703F8-6735-4327-918B-3EF42D31369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034972" y="0"/>
            <a:ext cx="4122056" cy="6858000"/>
          </a:xfrm>
          <a:custGeom>
            <a:avLst/>
            <a:gdLst>
              <a:gd name="connsiteX0" fmla="*/ 0 w 4122056"/>
              <a:gd name="connsiteY0" fmla="*/ 0 h 6858000"/>
              <a:gd name="connsiteX1" fmla="*/ 4122056 w 4122056"/>
              <a:gd name="connsiteY1" fmla="*/ 0 h 6858000"/>
              <a:gd name="connsiteX2" fmla="*/ 4122056 w 4122056"/>
              <a:gd name="connsiteY2" fmla="*/ 6858000 h 6858000"/>
              <a:gd name="connsiteX3" fmla="*/ 0 w 412205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22056" h="6858000">
                <a:moveTo>
                  <a:pt x="0" y="0"/>
                </a:moveTo>
                <a:lnTo>
                  <a:pt x="4122056" y="0"/>
                </a:lnTo>
                <a:lnTo>
                  <a:pt x="4122056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023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2FBCAF0-9035-4A76-B7F7-5F2C78B98AF5}"/>
              </a:ext>
            </a:extLst>
          </p:cNvPr>
          <p:cNvSpPr/>
          <p:nvPr userDrawn="1"/>
        </p:nvSpPr>
        <p:spPr>
          <a:xfrm>
            <a:off x="0" y="0"/>
            <a:ext cx="6096000" cy="6857999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B651D6F-9874-41B4-BFF8-E22DF9FD957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6096000" cy="2946940"/>
          </a:xfrm>
          <a:custGeom>
            <a:avLst/>
            <a:gdLst>
              <a:gd name="connsiteX0" fmla="*/ 0 w 6096000"/>
              <a:gd name="connsiteY0" fmla="*/ 0 h 2946940"/>
              <a:gd name="connsiteX1" fmla="*/ 6096000 w 6096000"/>
              <a:gd name="connsiteY1" fmla="*/ 0 h 2946940"/>
              <a:gd name="connsiteX2" fmla="*/ 6096000 w 6096000"/>
              <a:gd name="connsiteY2" fmla="*/ 2946940 h 2946940"/>
              <a:gd name="connsiteX3" fmla="*/ 0 w 6096000"/>
              <a:gd name="connsiteY3" fmla="*/ 2946940 h 2946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2946940">
                <a:moveTo>
                  <a:pt x="0" y="0"/>
                </a:moveTo>
                <a:lnTo>
                  <a:pt x="6096000" y="0"/>
                </a:lnTo>
                <a:lnTo>
                  <a:pt x="6096000" y="2946940"/>
                </a:lnTo>
                <a:lnTo>
                  <a:pt x="0" y="294694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8710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041A3E65-E095-47BD-AEF0-FE026ACA934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" y="0"/>
            <a:ext cx="9803629" cy="6857998"/>
          </a:xfrm>
          <a:custGeom>
            <a:avLst/>
            <a:gdLst>
              <a:gd name="connsiteX0" fmla="*/ 0 w 9803629"/>
              <a:gd name="connsiteY0" fmla="*/ 0 h 6857998"/>
              <a:gd name="connsiteX1" fmla="*/ 9803629 w 9803629"/>
              <a:gd name="connsiteY1" fmla="*/ 0 h 6857998"/>
              <a:gd name="connsiteX2" fmla="*/ 3506417 w 9803629"/>
              <a:gd name="connsiteY2" fmla="*/ 6857998 h 6857998"/>
              <a:gd name="connsiteX3" fmla="*/ 0 w 9803629"/>
              <a:gd name="connsiteY3" fmla="*/ 6857998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03629" h="6857998">
                <a:moveTo>
                  <a:pt x="0" y="0"/>
                </a:moveTo>
                <a:lnTo>
                  <a:pt x="9803629" y="0"/>
                </a:lnTo>
                <a:lnTo>
                  <a:pt x="3506417" y="6857998"/>
                </a:lnTo>
                <a:lnTo>
                  <a:pt x="0" y="6857998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5372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CA0A7421-101D-4E1E-916A-28331CF3F34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569443" y="1"/>
            <a:ext cx="5622558" cy="2823829"/>
          </a:xfrm>
          <a:custGeom>
            <a:avLst/>
            <a:gdLst>
              <a:gd name="connsiteX0" fmla="*/ 0 w 5622558"/>
              <a:gd name="connsiteY0" fmla="*/ 0 h 2823829"/>
              <a:gd name="connsiteX1" fmla="*/ 5622558 w 5622558"/>
              <a:gd name="connsiteY1" fmla="*/ 0 h 2823829"/>
              <a:gd name="connsiteX2" fmla="*/ 5622558 w 5622558"/>
              <a:gd name="connsiteY2" fmla="*/ 2823829 h 2823829"/>
              <a:gd name="connsiteX3" fmla="*/ 0 w 5622558"/>
              <a:gd name="connsiteY3" fmla="*/ 2823829 h 282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22558" h="2823829">
                <a:moveTo>
                  <a:pt x="0" y="0"/>
                </a:moveTo>
                <a:lnTo>
                  <a:pt x="5622558" y="0"/>
                </a:lnTo>
                <a:lnTo>
                  <a:pt x="5622558" y="2823829"/>
                </a:lnTo>
                <a:lnTo>
                  <a:pt x="0" y="282382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219091C-6D4E-4358-9954-FCBC64DE804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95469" y="3126534"/>
            <a:ext cx="3132499" cy="3731467"/>
          </a:xfrm>
          <a:custGeom>
            <a:avLst/>
            <a:gdLst>
              <a:gd name="connsiteX0" fmla="*/ 0 w 3132499"/>
              <a:gd name="connsiteY0" fmla="*/ 0 h 3731467"/>
              <a:gd name="connsiteX1" fmla="*/ 3132499 w 3132499"/>
              <a:gd name="connsiteY1" fmla="*/ 0 h 3731467"/>
              <a:gd name="connsiteX2" fmla="*/ 3132499 w 3132499"/>
              <a:gd name="connsiteY2" fmla="*/ 3731467 h 3731467"/>
              <a:gd name="connsiteX3" fmla="*/ 0 w 3132499"/>
              <a:gd name="connsiteY3" fmla="*/ 3731467 h 3731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32499" h="3731467">
                <a:moveTo>
                  <a:pt x="0" y="0"/>
                </a:moveTo>
                <a:lnTo>
                  <a:pt x="3132499" y="0"/>
                </a:lnTo>
                <a:lnTo>
                  <a:pt x="3132499" y="3731467"/>
                </a:lnTo>
                <a:lnTo>
                  <a:pt x="0" y="3731467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28DF145-083F-4180-A5F2-7D40940D0430}"/>
              </a:ext>
            </a:extLst>
          </p:cNvPr>
          <p:cNvSpPr/>
          <p:nvPr userDrawn="1"/>
        </p:nvSpPr>
        <p:spPr>
          <a:xfrm>
            <a:off x="4833256" y="3284368"/>
            <a:ext cx="7346155" cy="3113793"/>
          </a:xfrm>
          <a:prstGeom prst="rect">
            <a:avLst/>
          </a:prstGeom>
          <a:solidFill>
            <a:srgbClr val="F0F0F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9628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491990A-F684-4147-B43B-CF121FF75F9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4362596"/>
            <a:ext cx="12192000" cy="2495405"/>
          </a:xfrm>
          <a:custGeom>
            <a:avLst/>
            <a:gdLst>
              <a:gd name="connsiteX0" fmla="*/ 0 w 3132499"/>
              <a:gd name="connsiteY0" fmla="*/ 0 h 3731467"/>
              <a:gd name="connsiteX1" fmla="*/ 3132499 w 3132499"/>
              <a:gd name="connsiteY1" fmla="*/ 0 h 3731467"/>
              <a:gd name="connsiteX2" fmla="*/ 3132499 w 3132499"/>
              <a:gd name="connsiteY2" fmla="*/ 3731467 h 3731467"/>
              <a:gd name="connsiteX3" fmla="*/ 0 w 3132499"/>
              <a:gd name="connsiteY3" fmla="*/ 3731467 h 3731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32499" h="3731467">
                <a:moveTo>
                  <a:pt x="0" y="0"/>
                </a:moveTo>
                <a:lnTo>
                  <a:pt x="3132499" y="0"/>
                </a:lnTo>
                <a:lnTo>
                  <a:pt x="3132499" y="3731467"/>
                </a:lnTo>
                <a:lnTo>
                  <a:pt x="0" y="3731467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E6DC896-37D4-4D4E-B428-85A4D58A6D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037507" y="971551"/>
            <a:ext cx="3848209" cy="3060240"/>
          </a:xfrm>
          <a:custGeom>
            <a:avLst/>
            <a:gdLst>
              <a:gd name="connsiteX0" fmla="*/ 3779 w 3848209"/>
              <a:gd name="connsiteY0" fmla="*/ 0 h 3060240"/>
              <a:gd name="connsiteX1" fmla="*/ 3848209 w 3848209"/>
              <a:gd name="connsiteY1" fmla="*/ 0 h 3060240"/>
              <a:gd name="connsiteX2" fmla="*/ 3848209 w 3848209"/>
              <a:gd name="connsiteY2" fmla="*/ 2932442 h 3060240"/>
              <a:gd name="connsiteX3" fmla="*/ 3587072 w 3848209"/>
              <a:gd name="connsiteY3" fmla="*/ 2999587 h 3060240"/>
              <a:gd name="connsiteX4" fmla="*/ 2985408 w 3848209"/>
              <a:gd name="connsiteY4" fmla="*/ 3060240 h 3060240"/>
              <a:gd name="connsiteX5" fmla="*/ 0 w 3848209"/>
              <a:gd name="connsiteY5" fmla="*/ 74831 h 306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48209" h="3060240">
                <a:moveTo>
                  <a:pt x="3779" y="0"/>
                </a:moveTo>
                <a:lnTo>
                  <a:pt x="3848209" y="0"/>
                </a:lnTo>
                <a:lnTo>
                  <a:pt x="3848209" y="2932442"/>
                </a:lnTo>
                <a:lnTo>
                  <a:pt x="3587072" y="2999587"/>
                </a:lnTo>
                <a:cubicBezTo>
                  <a:pt x="3392730" y="3039355"/>
                  <a:pt x="3191508" y="3060240"/>
                  <a:pt x="2985408" y="3060240"/>
                </a:cubicBezTo>
                <a:cubicBezTo>
                  <a:pt x="1336613" y="3060240"/>
                  <a:pt x="0" y="1723628"/>
                  <a:pt x="0" y="74831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044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6313B044-8EEF-4124-AD45-F22985E26DD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0987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9">
            <a:extLst>
              <a:ext uri="{FF2B5EF4-FFF2-40B4-BE49-F238E27FC236}">
                <a16:creationId xmlns:a16="http://schemas.microsoft.com/office/drawing/2014/main" id="{5B45067A-5658-4FF2-BA3E-FC11D05A0B2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4318000"/>
          </a:xfrm>
          <a:custGeom>
            <a:avLst/>
            <a:gdLst>
              <a:gd name="connsiteX0" fmla="*/ 0 w 3132499"/>
              <a:gd name="connsiteY0" fmla="*/ 0 h 3731467"/>
              <a:gd name="connsiteX1" fmla="*/ 3132499 w 3132499"/>
              <a:gd name="connsiteY1" fmla="*/ 0 h 3731467"/>
              <a:gd name="connsiteX2" fmla="*/ 3132499 w 3132499"/>
              <a:gd name="connsiteY2" fmla="*/ 3731467 h 3731467"/>
              <a:gd name="connsiteX3" fmla="*/ 0 w 3132499"/>
              <a:gd name="connsiteY3" fmla="*/ 3731467 h 3731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32499" h="3731467">
                <a:moveTo>
                  <a:pt x="0" y="0"/>
                </a:moveTo>
                <a:lnTo>
                  <a:pt x="3132499" y="0"/>
                </a:lnTo>
                <a:lnTo>
                  <a:pt x="3132499" y="3731467"/>
                </a:lnTo>
                <a:lnTo>
                  <a:pt x="0" y="3731467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3B272692-D434-46B7-8F08-89DFFE9A7EA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553198" y="2265495"/>
            <a:ext cx="4107546" cy="2514600"/>
          </a:xfrm>
          <a:custGeom>
            <a:avLst/>
            <a:gdLst>
              <a:gd name="connsiteX0" fmla="*/ 0 w 4107546"/>
              <a:gd name="connsiteY0" fmla="*/ 0 h 2514600"/>
              <a:gd name="connsiteX1" fmla="*/ 4107546 w 4107546"/>
              <a:gd name="connsiteY1" fmla="*/ 0 h 2514600"/>
              <a:gd name="connsiteX2" fmla="*/ 4107546 w 4107546"/>
              <a:gd name="connsiteY2" fmla="*/ 2514600 h 2514600"/>
              <a:gd name="connsiteX3" fmla="*/ 0 w 4107546"/>
              <a:gd name="connsiteY3" fmla="*/ 2514600 h 251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07546" h="2514600">
                <a:moveTo>
                  <a:pt x="0" y="0"/>
                </a:moveTo>
                <a:lnTo>
                  <a:pt x="4107546" y="0"/>
                </a:lnTo>
                <a:lnTo>
                  <a:pt x="4107546" y="2514600"/>
                </a:lnTo>
                <a:lnTo>
                  <a:pt x="0" y="25146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751F33AC-6C90-42E4-936F-591F0C6F85A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531255" y="2265495"/>
            <a:ext cx="4107546" cy="2514600"/>
          </a:xfrm>
          <a:custGeom>
            <a:avLst/>
            <a:gdLst>
              <a:gd name="connsiteX0" fmla="*/ 0 w 4107546"/>
              <a:gd name="connsiteY0" fmla="*/ 0 h 2514600"/>
              <a:gd name="connsiteX1" fmla="*/ 4107546 w 4107546"/>
              <a:gd name="connsiteY1" fmla="*/ 0 h 2514600"/>
              <a:gd name="connsiteX2" fmla="*/ 4107546 w 4107546"/>
              <a:gd name="connsiteY2" fmla="*/ 2514600 h 2514600"/>
              <a:gd name="connsiteX3" fmla="*/ 0 w 4107546"/>
              <a:gd name="connsiteY3" fmla="*/ 2514600 h 251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07546" h="2514600">
                <a:moveTo>
                  <a:pt x="0" y="0"/>
                </a:moveTo>
                <a:lnTo>
                  <a:pt x="4107546" y="0"/>
                </a:lnTo>
                <a:lnTo>
                  <a:pt x="4107546" y="2514600"/>
                </a:lnTo>
                <a:lnTo>
                  <a:pt x="0" y="25146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3275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5E54C45C-3737-4366-938E-B9C9DCE5AE7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695046" y="2336800"/>
            <a:ext cx="6179454" cy="4203700"/>
          </a:xfrm>
          <a:custGeom>
            <a:avLst/>
            <a:gdLst>
              <a:gd name="connsiteX0" fmla="*/ 0 w 6179454"/>
              <a:gd name="connsiteY0" fmla="*/ 0 h 4203700"/>
              <a:gd name="connsiteX1" fmla="*/ 6179454 w 6179454"/>
              <a:gd name="connsiteY1" fmla="*/ 0 h 4203700"/>
              <a:gd name="connsiteX2" fmla="*/ 6179454 w 6179454"/>
              <a:gd name="connsiteY2" fmla="*/ 4203700 h 4203700"/>
              <a:gd name="connsiteX3" fmla="*/ 0 w 6179454"/>
              <a:gd name="connsiteY3" fmla="*/ 4203700 h 4203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79454" h="4203700">
                <a:moveTo>
                  <a:pt x="0" y="0"/>
                </a:moveTo>
                <a:lnTo>
                  <a:pt x="6179454" y="0"/>
                </a:lnTo>
                <a:lnTo>
                  <a:pt x="6179454" y="4203700"/>
                </a:lnTo>
                <a:lnTo>
                  <a:pt x="0" y="42037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3768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8F9E166-CDB8-42D5-982A-2B3FB448E3F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62003" y="992081"/>
            <a:ext cx="4391023" cy="4530427"/>
          </a:xfrm>
          <a:custGeom>
            <a:avLst/>
            <a:gdLst>
              <a:gd name="connsiteX0" fmla="*/ 0 w 4391023"/>
              <a:gd name="connsiteY0" fmla="*/ 0 h 4530427"/>
              <a:gd name="connsiteX1" fmla="*/ 4391023 w 4391023"/>
              <a:gd name="connsiteY1" fmla="*/ 0 h 4530427"/>
              <a:gd name="connsiteX2" fmla="*/ 4391023 w 4391023"/>
              <a:gd name="connsiteY2" fmla="*/ 4530427 h 4530427"/>
              <a:gd name="connsiteX3" fmla="*/ 0 w 4391023"/>
              <a:gd name="connsiteY3" fmla="*/ 4530427 h 4530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91023" h="4530427">
                <a:moveTo>
                  <a:pt x="0" y="0"/>
                </a:moveTo>
                <a:lnTo>
                  <a:pt x="4391023" y="0"/>
                </a:lnTo>
                <a:lnTo>
                  <a:pt x="4391023" y="4530427"/>
                </a:lnTo>
                <a:lnTo>
                  <a:pt x="0" y="4530427"/>
                </a:lnTo>
                <a:close/>
              </a:path>
            </a:pathLst>
          </a:custGeom>
          <a:noFill/>
          <a:effectLst>
            <a:outerShdw blurRad="228600" dist="190500" dir="8100000" algn="tr" rotWithShape="0">
              <a:prstClr val="black">
                <a:alpha val="24000"/>
              </a:prstClr>
            </a:outerShdw>
          </a:effectLst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sz="1200"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4404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785D40F-6F67-44E3-AA8D-1C8BDA41814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1" y="-1"/>
            <a:ext cx="5892797" cy="6857999"/>
          </a:xfrm>
          <a:custGeom>
            <a:avLst/>
            <a:gdLst>
              <a:gd name="connsiteX0" fmla="*/ 0 w 2946400"/>
              <a:gd name="connsiteY0" fmla="*/ 0 h 4165600"/>
              <a:gd name="connsiteX1" fmla="*/ 2946400 w 2946400"/>
              <a:gd name="connsiteY1" fmla="*/ 0 h 4165600"/>
              <a:gd name="connsiteX2" fmla="*/ 2946400 w 2946400"/>
              <a:gd name="connsiteY2" fmla="*/ 4165600 h 4165600"/>
              <a:gd name="connsiteX3" fmla="*/ 0 w 2946400"/>
              <a:gd name="connsiteY3" fmla="*/ 4165600 h 416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6400" h="4165600">
                <a:moveTo>
                  <a:pt x="0" y="0"/>
                </a:moveTo>
                <a:lnTo>
                  <a:pt x="2946400" y="0"/>
                </a:lnTo>
                <a:lnTo>
                  <a:pt x="2946400" y="4165600"/>
                </a:lnTo>
                <a:lnTo>
                  <a:pt x="0" y="41656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03F99473-708A-4B1D-989B-86322BD88C1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245601" y="0"/>
            <a:ext cx="2946399" cy="4194629"/>
          </a:xfrm>
          <a:custGeom>
            <a:avLst/>
            <a:gdLst>
              <a:gd name="connsiteX0" fmla="*/ 0 w 2946399"/>
              <a:gd name="connsiteY0" fmla="*/ 0 h 4194629"/>
              <a:gd name="connsiteX1" fmla="*/ 2946399 w 2946399"/>
              <a:gd name="connsiteY1" fmla="*/ 0 h 4194629"/>
              <a:gd name="connsiteX2" fmla="*/ 2946399 w 2946399"/>
              <a:gd name="connsiteY2" fmla="*/ 4194629 h 4194629"/>
              <a:gd name="connsiteX3" fmla="*/ 0 w 2946399"/>
              <a:gd name="connsiteY3" fmla="*/ 4194629 h 4194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6399" h="4194629">
                <a:moveTo>
                  <a:pt x="0" y="0"/>
                </a:moveTo>
                <a:lnTo>
                  <a:pt x="2946399" y="0"/>
                </a:lnTo>
                <a:lnTo>
                  <a:pt x="2946399" y="4194629"/>
                </a:lnTo>
                <a:lnTo>
                  <a:pt x="0" y="419462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7C564870-78CB-4DCB-906E-6EAC6023742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2946399" cy="4194629"/>
          </a:xfrm>
          <a:custGeom>
            <a:avLst/>
            <a:gdLst>
              <a:gd name="connsiteX0" fmla="*/ 0 w 2946399"/>
              <a:gd name="connsiteY0" fmla="*/ 0 h 4194629"/>
              <a:gd name="connsiteX1" fmla="*/ 2946399 w 2946399"/>
              <a:gd name="connsiteY1" fmla="*/ 0 h 4194629"/>
              <a:gd name="connsiteX2" fmla="*/ 2946399 w 2946399"/>
              <a:gd name="connsiteY2" fmla="*/ 4194629 h 4194629"/>
              <a:gd name="connsiteX3" fmla="*/ 0 w 2946399"/>
              <a:gd name="connsiteY3" fmla="*/ 4194629 h 4194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6399" h="4194629">
                <a:moveTo>
                  <a:pt x="0" y="0"/>
                </a:moveTo>
                <a:lnTo>
                  <a:pt x="2946399" y="0"/>
                </a:lnTo>
                <a:lnTo>
                  <a:pt x="2946399" y="4194629"/>
                </a:lnTo>
                <a:lnTo>
                  <a:pt x="0" y="419462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2666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F365504-82C7-406E-AC6E-8BBEF0BDF8A9}"/>
              </a:ext>
            </a:extLst>
          </p:cNvPr>
          <p:cNvSpPr/>
          <p:nvPr userDrawn="1"/>
        </p:nvSpPr>
        <p:spPr>
          <a:xfrm>
            <a:off x="7155543" y="1631779"/>
            <a:ext cx="5036457" cy="5226221"/>
          </a:xfrm>
          <a:prstGeom prst="rect">
            <a:avLst/>
          </a:prstGeom>
          <a:solidFill>
            <a:srgbClr val="F0F0F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9950D9FC-A1DB-4FAF-AC57-96F03BB989F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451350" y="3665929"/>
            <a:ext cx="3289300" cy="2727584"/>
          </a:xfrm>
          <a:custGeom>
            <a:avLst/>
            <a:gdLst>
              <a:gd name="connsiteX0" fmla="*/ 0 w 3289300"/>
              <a:gd name="connsiteY0" fmla="*/ 0 h 2727584"/>
              <a:gd name="connsiteX1" fmla="*/ 3289300 w 3289300"/>
              <a:gd name="connsiteY1" fmla="*/ 0 h 2727584"/>
              <a:gd name="connsiteX2" fmla="*/ 3289300 w 3289300"/>
              <a:gd name="connsiteY2" fmla="*/ 2727584 h 2727584"/>
              <a:gd name="connsiteX3" fmla="*/ 0 w 3289300"/>
              <a:gd name="connsiteY3" fmla="*/ 2727584 h 27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89300" h="2727584">
                <a:moveTo>
                  <a:pt x="0" y="0"/>
                </a:moveTo>
                <a:lnTo>
                  <a:pt x="3289300" y="0"/>
                </a:lnTo>
                <a:lnTo>
                  <a:pt x="3289300" y="2727584"/>
                </a:lnTo>
                <a:lnTo>
                  <a:pt x="0" y="272758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76F34A2B-3A9A-46A0-82A8-9D8FAED2BCA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218087" y="464487"/>
            <a:ext cx="3289300" cy="2727584"/>
          </a:xfrm>
          <a:custGeom>
            <a:avLst/>
            <a:gdLst>
              <a:gd name="connsiteX0" fmla="*/ 0 w 3289300"/>
              <a:gd name="connsiteY0" fmla="*/ 0 h 2727584"/>
              <a:gd name="connsiteX1" fmla="*/ 3289300 w 3289300"/>
              <a:gd name="connsiteY1" fmla="*/ 0 h 2727584"/>
              <a:gd name="connsiteX2" fmla="*/ 3289300 w 3289300"/>
              <a:gd name="connsiteY2" fmla="*/ 2727584 h 2727584"/>
              <a:gd name="connsiteX3" fmla="*/ 0 w 3289300"/>
              <a:gd name="connsiteY3" fmla="*/ 2727584 h 27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89300" h="2727584">
                <a:moveTo>
                  <a:pt x="0" y="0"/>
                </a:moveTo>
                <a:lnTo>
                  <a:pt x="3289300" y="0"/>
                </a:lnTo>
                <a:lnTo>
                  <a:pt x="3289300" y="2727584"/>
                </a:lnTo>
                <a:lnTo>
                  <a:pt x="0" y="272758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BD800E2-F25C-4585-9F9F-610DB9D3D28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83632" y="3665929"/>
            <a:ext cx="3289300" cy="2727584"/>
          </a:xfrm>
          <a:custGeom>
            <a:avLst/>
            <a:gdLst>
              <a:gd name="connsiteX0" fmla="*/ 0 w 3289300"/>
              <a:gd name="connsiteY0" fmla="*/ 0 h 2727584"/>
              <a:gd name="connsiteX1" fmla="*/ 3289300 w 3289300"/>
              <a:gd name="connsiteY1" fmla="*/ 0 h 2727584"/>
              <a:gd name="connsiteX2" fmla="*/ 3289300 w 3289300"/>
              <a:gd name="connsiteY2" fmla="*/ 2727584 h 2727584"/>
              <a:gd name="connsiteX3" fmla="*/ 0 w 3289300"/>
              <a:gd name="connsiteY3" fmla="*/ 2727584 h 27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89300" h="2727584">
                <a:moveTo>
                  <a:pt x="0" y="0"/>
                </a:moveTo>
                <a:lnTo>
                  <a:pt x="3289300" y="0"/>
                </a:lnTo>
                <a:lnTo>
                  <a:pt x="3289300" y="2727584"/>
                </a:lnTo>
                <a:lnTo>
                  <a:pt x="0" y="272758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558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8BA31C1-8351-4CB9-883E-A0FAC463F3A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6096000" cy="3429000"/>
          </a:xfrm>
          <a:custGeom>
            <a:avLst/>
            <a:gdLst>
              <a:gd name="connsiteX0" fmla="*/ 0 w 3289300"/>
              <a:gd name="connsiteY0" fmla="*/ 0 h 2727584"/>
              <a:gd name="connsiteX1" fmla="*/ 3289300 w 3289300"/>
              <a:gd name="connsiteY1" fmla="*/ 0 h 2727584"/>
              <a:gd name="connsiteX2" fmla="*/ 3289300 w 3289300"/>
              <a:gd name="connsiteY2" fmla="*/ 2727584 h 2727584"/>
              <a:gd name="connsiteX3" fmla="*/ 0 w 3289300"/>
              <a:gd name="connsiteY3" fmla="*/ 2727584 h 27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89300" h="2727584">
                <a:moveTo>
                  <a:pt x="0" y="0"/>
                </a:moveTo>
                <a:lnTo>
                  <a:pt x="3289300" y="0"/>
                </a:lnTo>
                <a:lnTo>
                  <a:pt x="3289300" y="2727584"/>
                </a:lnTo>
                <a:lnTo>
                  <a:pt x="0" y="272758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715E600E-0E66-408A-8A92-2BB0F167A8F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3429000"/>
            <a:ext cx="6096000" cy="3429000"/>
          </a:xfrm>
          <a:custGeom>
            <a:avLst/>
            <a:gdLst>
              <a:gd name="connsiteX0" fmla="*/ 0 w 3289300"/>
              <a:gd name="connsiteY0" fmla="*/ 0 h 2727584"/>
              <a:gd name="connsiteX1" fmla="*/ 3289300 w 3289300"/>
              <a:gd name="connsiteY1" fmla="*/ 0 h 2727584"/>
              <a:gd name="connsiteX2" fmla="*/ 3289300 w 3289300"/>
              <a:gd name="connsiteY2" fmla="*/ 2727584 h 2727584"/>
              <a:gd name="connsiteX3" fmla="*/ 0 w 3289300"/>
              <a:gd name="connsiteY3" fmla="*/ 2727584 h 27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89300" h="2727584">
                <a:moveTo>
                  <a:pt x="0" y="0"/>
                </a:moveTo>
                <a:lnTo>
                  <a:pt x="3289300" y="0"/>
                </a:lnTo>
                <a:lnTo>
                  <a:pt x="3289300" y="2727584"/>
                </a:lnTo>
                <a:lnTo>
                  <a:pt x="0" y="272758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7038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FC975E2-526E-4A96-A1A7-5115C1D4C1A7}"/>
              </a:ext>
            </a:extLst>
          </p:cNvPr>
          <p:cNvSpPr/>
          <p:nvPr userDrawn="1"/>
        </p:nvSpPr>
        <p:spPr>
          <a:xfrm>
            <a:off x="1" y="3812344"/>
            <a:ext cx="7388149" cy="3045657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681A4C19-B78A-47A3-9B06-48DB5CC0602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984658" y="3743467"/>
            <a:ext cx="3207342" cy="2085833"/>
          </a:xfrm>
          <a:custGeom>
            <a:avLst/>
            <a:gdLst>
              <a:gd name="connsiteX0" fmla="*/ 0 w 3207342"/>
              <a:gd name="connsiteY0" fmla="*/ 0 h 2085833"/>
              <a:gd name="connsiteX1" fmla="*/ 3207342 w 3207342"/>
              <a:gd name="connsiteY1" fmla="*/ 0 h 2085833"/>
              <a:gd name="connsiteX2" fmla="*/ 3207342 w 3207342"/>
              <a:gd name="connsiteY2" fmla="*/ 2085833 h 2085833"/>
              <a:gd name="connsiteX3" fmla="*/ 0 w 3207342"/>
              <a:gd name="connsiteY3" fmla="*/ 2085833 h 2085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07342" h="2085833">
                <a:moveTo>
                  <a:pt x="0" y="0"/>
                </a:moveTo>
                <a:lnTo>
                  <a:pt x="3207342" y="0"/>
                </a:lnTo>
                <a:lnTo>
                  <a:pt x="3207342" y="2085833"/>
                </a:lnTo>
                <a:lnTo>
                  <a:pt x="0" y="2085833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34B0B03-0D43-4881-A139-AE3A54B7AF2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984658" y="1028700"/>
            <a:ext cx="2553994" cy="2567483"/>
          </a:xfrm>
          <a:custGeom>
            <a:avLst/>
            <a:gdLst>
              <a:gd name="connsiteX0" fmla="*/ 0 w 2553994"/>
              <a:gd name="connsiteY0" fmla="*/ 0 h 2567483"/>
              <a:gd name="connsiteX1" fmla="*/ 2553994 w 2553994"/>
              <a:gd name="connsiteY1" fmla="*/ 0 h 2567483"/>
              <a:gd name="connsiteX2" fmla="*/ 2553994 w 2553994"/>
              <a:gd name="connsiteY2" fmla="*/ 2567483 h 2567483"/>
              <a:gd name="connsiteX3" fmla="*/ 0 w 2553994"/>
              <a:gd name="connsiteY3" fmla="*/ 2567483 h 2567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3994" h="2567483">
                <a:moveTo>
                  <a:pt x="0" y="0"/>
                </a:moveTo>
                <a:lnTo>
                  <a:pt x="2553994" y="0"/>
                </a:lnTo>
                <a:lnTo>
                  <a:pt x="2553994" y="2567483"/>
                </a:lnTo>
                <a:lnTo>
                  <a:pt x="0" y="2567483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D7BD0AF8-E08F-405C-BAB1-B9F0FD5370A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648626" y="1984046"/>
            <a:ext cx="3207342" cy="3224281"/>
          </a:xfrm>
          <a:custGeom>
            <a:avLst/>
            <a:gdLst>
              <a:gd name="connsiteX0" fmla="*/ 0 w 3207342"/>
              <a:gd name="connsiteY0" fmla="*/ 0 h 3224281"/>
              <a:gd name="connsiteX1" fmla="*/ 3207342 w 3207342"/>
              <a:gd name="connsiteY1" fmla="*/ 0 h 3224281"/>
              <a:gd name="connsiteX2" fmla="*/ 3207342 w 3207342"/>
              <a:gd name="connsiteY2" fmla="*/ 3224281 h 3224281"/>
              <a:gd name="connsiteX3" fmla="*/ 0 w 3207342"/>
              <a:gd name="connsiteY3" fmla="*/ 3224281 h 3224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07342" h="3224281">
                <a:moveTo>
                  <a:pt x="0" y="0"/>
                </a:moveTo>
                <a:lnTo>
                  <a:pt x="3207342" y="0"/>
                </a:lnTo>
                <a:lnTo>
                  <a:pt x="3207342" y="3224281"/>
                </a:lnTo>
                <a:lnTo>
                  <a:pt x="0" y="3224281"/>
                </a:lnTo>
                <a:close/>
              </a:path>
            </a:pathLst>
          </a:custGeom>
          <a:noFill/>
          <a:effectLst>
            <a:outerShdw blurRad="228600" dist="190500" dir="8100000" algn="tr" rotWithShape="0">
              <a:prstClr val="black">
                <a:alpha val="24000"/>
              </a:prstClr>
            </a:outerShdw>
          </a:effectLst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sz="1200"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8238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B52102E-8FFC-4778-91E3-A03C01B491D1}"/>
              </a:ext>
            </a:extLst>
          </p:cNvPr>
          <p:cNvSpPr/>
          <p:nvPr userDrawn="1"/>
        </p:nvSpPr>
        <p:spPr>
          <a:xfrm>
            <a:off x="6600628" y="1"/>
            <a:ext cx="5591371" cy="6858000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301EEC-DE8F-44B7-8828-570957A2965B}"/>
              </a:ext>
            </a:extLst>
          </p:cNvPr>
          <p:cNvSpPr/>
          <p:nvPr userDrawn="1"/>
        </p:nvSpPr>
        <p:spPr>
          <a:xfrm>
            <a:off x="9163262" y="3705368"/>
            <a:ext cx="1857163" cy="2400768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739F2C-F394-4953-A95F-17CD999F2607}"/>
              </a:ext>
            </a:extLst>
          </p:cNvPr>
          <p:cNvSpPr/>
          <p:nvPr userDrawn="1"/>
        </p:nvSpPr>
        <p:spPr>
          <a:xfrm>
            <a:off x="9163262" y="974882"/>
            <a:ext cx="1857163" cy="2400768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1655097C-0096-4100-9CE4-7F7FA0C42FD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332841" y="3886243"/>
            <a:ext cx="1474760" cy="1474758"/>
          </a:xfrm>
          <a:custGeom>
            <a:avLst/>
            <a:gdLst>
              <a:gd name="connsiteX0" fmla="*/ 0 w 1474760"/>
              <a:gd name="connsiteY0" fmla="*/ 0 h 1474758"/>
              <a:gd name="connsiteX1" fmla="*/ 1474760 w 1474760"/>
              <a:gd name="connsiteY1" fmla="*/ 0 h 1474758"/>
              <a:gd name="connsiteX2" fmla="*/ 1474760 w 1474760"/>
              <a:gd name="connsiteY2" fmla="*/ 1474758 h 1474758"/>
              <a:gd name="connsiteX3" fmla="*/ 0 w 1474760"/>
              <a:gd name="connsiteY3" fmla="*/ 1474758 h 1474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4760" h="1474758">
                <a:moveTo>
                  <a:pt x="0" y="0"/>
                </a:moveTo>
                <a:lnTo>
                  <a:pt x="1474760" y="0"/>
                </a:lnTo>
                <a:lnTo>
                  <a:pt x="1474760" y="1474758"/>
                </a:lnTo>
                <a:lnTo>
                  <a:pt x="0" y="1474758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360A824C-906C-40D2-BEF6-5130B73A534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332841" y="1149507"/>
            <a:ext cx="1474760" cy="1474758"/>
          </a:xfrm>
          <a:custGeom>
            <a:avLst/>
            <a:gdLst>
              <a:gd name="connsiteX0" fmla="*/ 0 w 1474760"/>
              <a:gd name="connsiteY0" fmla="*/ 0 h 1474758"/>
              <a:gd name="connsiteX1" fmla="*/ 1474760 w 1474760"/>
              <a:gd name="connsiteY1" fmla="*/ 0 h 1474758"/>
              <a:gd name="connsiteX2" fmla="*/ 1474760 w 1474760"/>
              <a:gd name="connsiteY2" fmla="*/ 1474758 h 1474758"/>
              <a:gd name="connsiteX3" fmla="*/ 0 w 1474760"/>
              <a:gd name="connsiteY3" fmla="*/ 1474758 h 1474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4760" h="1474758">
                <a:moveTo>
                  <a:pt x="0" y="0"/>
                </a:moveTo>
                <a:lnTo>
                  <a:pt x="1474760" y="0"/>
                </a:lnTo>
                <a:lnTo>
                  <a:pt x="1474760" y="1474758"/>
                </a:lnTo>
                <a:lnTo>
                  <a:pt x="0" y="1474758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8F9E304-FDFA-455A-93BE-34B201727D0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143989" y="1346200"/>
            <a:ext cx="2946400" cy="4165600"/>
          </a:xfrm>
          <a:custGeom>
            <a:avLst/>
            <a:gdLst>
              <a:gd name="connsiteX0" fmla="*/ 0 w 2946400"/>
              <a:gd name="connsiteY0" fmla="*/ 0 h 4165600"/>
              <a:gd name="connsiteX1" fmla="*/ 2946400 w 2946400"/>
              <a:gd name="connsiteY1" fmla="*/ 0 h 4165600"/>
              <a:gd name="connsiteX2" fmla="*/ 2946400 w 2946400"/>
              <a:gd name="connsiteY2" fmla="*/ 4165600 h 4165600"/>
              <a:gd name="connsiteX3" fmla="*/ 0 w 2946400"/>
              <a:gd name="connsiteY3" fmla="*/ 4165600 h 416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6400" h="4165600">
                <a:moveTo>
                  <a:pt x="0" y="0"/>
                </a:moveTo>
                <a:lnTo>
                  <a:pt x="2946400" y="0"/>
                </a:lnTo>
                <a:lnTo>
                  <a:pt x="2946400" y="4165600"/>
                </a:lnTo>
                <a:lnTo>
                  <a:pt x="0" y="41656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0279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3D2100D-4C5A-4466-842A-D3B4638BA33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38200" y="1601069"/>
            <a:ext cx="4257675" cy="2532781"/>
          </a:xfrm>
          <a:custGeom>
            <a:avLst/>
            <a:gdLst>
              <a:gd name="connsiteX0" fmla="*/ 0 w 4257675"/>
              <a:gd name="connsiteY0" fmla="*/ 0 h 2532781"/>
              <a:gd name="connsiteX1" fmla="*/ 4257675 w 4257675"/>
              <a:gd name="connsiteY1" fmla="*/ 0 h 2532781"/>
              <a:gd name="connsiteX2" fmla="*/ 4257675 w 4257675"/>
              <a:gd name="connsiteY2" fmla="*/ 2532781 h 2532781"/>
              <a:gd name="connsiteX3" fmla="*/ 0 w 4257675"/>
              <a:gd name="connsiteY3" fmla="*/ 2532781 h 2532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57675" h="2532781">
                <a:moveTo>
                  <a:pt x="0" y="0"/>
                </a:moveTo>
                <a:lnTo>
                  <a:pt x="4257675" y="0"/>
                </a:lnTo>
                <a:lnTo>
                  <a:pt x="4257675" y="2532781"/>
                </a:lnTo>
                <a:lnTo>
                  <a:pt x="0" y="2532781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961557C9-55EB-48D4-BD99-CA56B2D008A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02743" y="3150329"/>
            <a:ext cx="3037097" cy="1803365"/>
          </a:xfrm>
          <a:custGeom>
            <a:avLst/>
            <a:gdLst>
              <a:gd name="connsiteX0" fmla="*/ 0 w 3037097"/>
              <a:gd name="connsiteY0" fmla="*/ 0 h 1803365"/>
              <a:gd name="connsiteX1" fmla="*/ 3037097 w 3037097"/>
              <a:gd name="connsiteY1" fmla="*/ 0 h 1803365"/>
              <a:gd name="connsiteX2" fmla="*/ 3037097 w 3037097"/>
              <a:gd name="connsiteY2" fmla="*/ 1803365 h 1803365"/>
              <a:gd name="connsiteX3" fmla="*/ 0 w 3037097"/>
              <a:gd name="connsiteY3" fmla="*/ 1803365 h 1803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37097" h="1803365">
                <a:moveTo>
                  <a:pt x="0" y="0"/>
                </a:moveTo>
                <a:lnTo>
                  <a:pt x="3037097" y="0"/>
                </a:lnTo>
                <a:lnTo>
                  <a:pt x="3037097" y="1803365"/>
                </a:lnTo>
                <a:lnTo>
                  <a:pt x="0" y="1803365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2501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915605D-8A53-463A-ABCE-F7042FD55BCB}"/>
              </a:ext>
            </a:extLst>
          </p:cNvPr>
          <p:cNvSpPr/>
          <p:nvPr userDrawn="1"/>
        </p:nvSpPr>
        <p:spPr>
          <a:xfrm>
            <a:off x="4067397" y="5"/>
            <a:ext cx="4057206" cy="6857995"/>
          </a:xfrm>
          <a:prstGeom prst="rect">
            <a:avLst/>
          </a:prstGeom>
          <a:solidFill>
            <a:srgbClr val="2828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92A51EC-3D03-415F-BBA3-F75E4E1E558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847771" y="937262"/>
            <a:ext cx="2510972" cy="4936489"/>
          </a:xfrm>
          <a:custGeom>
            <a:avLst/>
            <a:gdLst>
              <a:gd name="connsiteX0" fmla="*/ 285146 w 2510972"/>
              <a:gd name="connsiteY0" fmla="*/ 0 h 4936489"/>
              <a:gd name="connsiteX1" fmla="*/ 2225826 w 2510972"/>
              <a:gd name="connsiteY1" fmla="*/ 0 h 4936489"/>
              <a:gd name="connsiteX2" fmla="*/ 2510972 w 2510972"/>
              <a:gd name="connsiteY2" fmla="*/ 285146 h 4936489"/>
              <a:gd name="connsiteX3" fmla="*/ 2510972 w 2510972"/>
              <a:gd name="connsiteY3" fmla="*/ 4651343 h 4936489"/>
              <a:gd name="connsiteX4" fmla="*/ 2225826 w 2510972"/>
              <a:gd name="connsiteY4" fmla="*/ 4936489 h 4936489"/>
              <a:gd name="connsiteX5" fmla="*/ 285146 w 2510972"/>
              <a:gd name="connsiteY5" fmla="*/ 4936489 h 4936489"/>
              <a:gd name="connsiteX6" fmla="*/ 0 w 2510972"/>
              <a:gd name="connsiteY6" fmla="*/ 4651343 h 4936489"/>
              <a:gd name="connsiteX7" fmla="*/ 0 w 2510972"/>
              <a:gd name="connsiteY7" fmla="*/ 285146 h 4936489"/>
              <a:gd name="connsiteX8" fmla="*/ 285146 w 2510972"/>
              <a:gd name="connsiteY8" fmla="*/ 0 h 4936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10972" h="4936489">
                <a:moveTo>
                  <a:pt x="285146" y="0"/>
                </a:moveTo>
                <a:lnTo>
                  <a:pt x="2225826" y="0"/>
                </a:lnTo>
                <a:cubicBezTo>
                  <a:pt x="2383308" y="0"/>
                  <a:pt x="2510972" y="127664"/>
                  <a:pt x="2510972" y="285146"/>
                </a:cubicBezTo>
                <a:lnTo>
                  <a:pt x="2510972" y="4651343"/>
                </a:lnTo>
                <a:cubicBezTo>
                  <a:pt x="2510972" y="4808825"/>
                  <a:pt x="2383308" y="4936489"/>
                  <a:pt x="2225826" y="4936489"/>
                </a:cubicBezTo>
                <a:lnTo>
                  <a:pt x="285146" y="4936489"/>
                </a:lnTo>
                <a:cubicBezTo>
                  <a:pt x="127664" y="4936489"/>
                  <a:pt x="0" y="4808825"/>
                  <a:pt x="0" y="4651343"/>
                </a:cubicBezTo>
                <a:lnTo>
                  <a:pt x="0" y="285146"/>
                </a:lnTo>
                <a:cubicBezTo>
                  <a:pt x="0" y="127664"/>
                  <a:pt x="127664" y="0"/>
                  <a:pt x="28514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075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5B7272CD-E447-415B-95FA-A0C3A5B5667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5520971" cy="6858000"/>
          </a:xfrm>
          <a:custGeom>
            <a:avLst/>
            <a:gdLst>
              <a:gd name="connsiteX0" fmla="*/ 0 w 5520971"/>
              <a:gd name="connsiteY0" fmla="*/ 0 h 6858000"/>
              <a:gd name="connsiteX1" fmla="*/ 5520971 w 5520971"/>
              <a:gd name="connsiteY1" fmla="*/ 0 h 6858000"/>
              <a:gd name="connsiteX2" fmla="*/ 5520971 w 5520971"/>
              <a:gd name="connsiteY2" fmla="*/ 6858000 h 6858000"/>
              <a:gd name="connsiteX3" fmla="*/ 0 w 552097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20971" h="6858000">
                <a:moveTo>
                  <a:pt x="0" y="0"/>
                </a:moveTo>
                <a:lnTo>
                  <a:pt x="5520971" y="0"/>
                </a:lnTo>
                <a:lnTo>
                  <a:pt x="5520971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8014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6C2A9BD-FBF2-4CDF-81C2-FA65DB5B307E}"/>
              </a:ext>
            </a:extLst>
          </p:cNvPr>
          <p:cNvSpPr/>
          <p:nvPr userDrawn="1"/>
        </p:nvSpPr>
        <p:spPr>
          <a:xfrm>
            <a:off x="6004566" y="2087358"/>
            <a:ext cx="5850697" cy="4500133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E32FAE3-1425-436A-9B9A-AFED0BEA7E33}"/>
              </a:ext>
            </a:extLst>
          </p:cNvPr>
          <p:cNvSpPr/>
          <p:nvPr userDrawn="1"/>
        </p:nvSpPr>
        <p:spPr>
          <a:xfrm>
            <a:off x="1" y="-1"/>
            <a:ext cx="7632700" cy="6858001"/>
          </a:xfrm>
          <a:prstGeom prst="rect">
            <a:avLst/>
          </a:prstGeom>
          <a:solidFill>
            <a:srgbClr val="2828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CC80092F-A06D-440E-BCD1-29A435A468F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04566" y="855191"/>
            <a:ext cx="5242368" cy="5147621"/>
          </a:xfrm>
          <a:custGeom>
            <a:avLst/>
            <a:gdLst>
              <a:gd name="connsiteX0" fmla="*/ 0 w 5242368"/>
              <a:gd name="connsiteY0" fmla="*/ 0 h 5147621"/>
              <a:gd name="connsiteX1" fmla="*/ 5242368 w 5242368"/>
              <a:gd name="connsiteY1" fmla="*/ 0 h 5147621"/>
              <a:gd name="connsiteX2" fmla="*/ 5242368 w 5242368"/>
              <a:gd name="connsiteY2" fmla="*/ 5147621 h 5147621"/>
              <a:gd name="connsiteX3" fmla="*/ 0 w 5242368"/>
              <a:gd name="connsiteY3" fmla="*/ 5147621 h 5147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42368" h="5147621">
                <a:moveTo>
                  <a:pt x="0" y="0"/>
                </a:moveTo>
                <a:lnTo>
                  <a:pt x="5242368" y="0"/>
                </a:lnTo>
                <a:lnTo>
                  <a:pt x="5242368" y="5147621"/>
                </a:lnTo>
                <a:lnTo>
                  <a:pt x="0" y="5147621"/>
                </a:lnTo>
                <a:close/>
              </a:path>
            </a:pathLst>
          </a:custGeom>
          <a:noFill/>
          <a:effectLst>
            <a:outerShdw blurRad="228600" dist="190500" dir="8100000" algn="tr" rotWithShape="0">
              <a:prstClr val="black">
                <a:alpha val="24000"/>
              </a:prstClr>
            </a:outerShdw>
          </a:effectLst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sz="1200"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997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6BFE735-5E66-4579-B1D4-98E300BA3CB9}"/>
              </a:ext>
            </a:extLst>
          </p:cNvPr>
          <p:cNvSpPr/>
          <p:nvPr userDrawn="1"/>
        </p:nvSpPr>
        <p:spPr>
          <a:xfrm>
            <a:off x="7248881" y="664188"/>
            <a:ext cx="3355975" cy="5529624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E861E99-68A8-47CA-8A44-68F0C1ED5D4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042575" y="1463114"/>
            <a:ext cx="3355730" cy="3931772"/>
          </a:xfrm>
          <a:custGeom>
            <a:avLst/>
            <a:gdLst>
              <a:gd name="connsiteX0" fmla="*/ 0 w 3355730"/>
              <a:gd name="connsiteY0" fmla="*/ 0 h 3931772"/>
              <a:gd name="connsiteX1" fmla="*/ 3355730 w 3355730"/>
              <a:gd name="connsiteY1" fmla="*/ 0 h 3931772"/>
              <a:gd name="connsiteX2" fmla="*/ 3355730 w 3355730"/>
              <a:gd name="connsiteY2" fmla="*/ 3931772 h 3931772"/>
              <a:gd name="connsiteX3" fmla="*/ 0 w 3355730"/>
              <a:gd name="connsiteY3" fmla="*/ 3931772 h 393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55730" h="3931772">
                <a:moveTo>
                  <a:pt x="0" y="0"/>
                </a:moveTo>
                <a:lnTo>
                  <a:pt x="3355730" y="0"/>
                </a:lnTo>
                <a:lnTo>
                  <a:pt x="3355730" y="3931772"/>
                </a:lnTo>
                <a:lnTo>
                  <a:pt x="0" y="3931772"/>
                </a:lnTo>
                <a:close/>
              </a:path>
            </a:pathLst>
          </a:custGeom>
          <a:noFill/>
          <a:effectLst>
            <a:outerShdw blurRad="228600" dist="190500" dir="8100000" algn="tr" rotWithShape="0">
              <a:prstClr val="black">
                <a:alpha val="24000"/>
              </a:prstClr>
            </a:outerShdw>
          </a:effectLst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sz="1200"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042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3CE007D-AEEC-4201-875C-1C432256DFF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1999" cy="3933370"/>
          </a:xfrm>
          <a:custGeom>
            <a:avLst/>
            <a:gdLst>
              <a:gd name="connsiteX0" fmla="*/ 0 w 5520971"/>
              <a:gd name="connsiteY0" fmla="*/ 0 h 6858000"/>
              <a:gd name="connsiteX1" fmla="*/ 5520971 w 5520971"/>
              <a:gd name="connsiteY1" fmla="*/ 0 h 6858000"/>
              <a:gd name="connsiteX2" fmla="*/ 5520971 w 5520971"/>
              <a:gd name="connsiteY2" fmla="*/ 6858000 h 6858000"/>
              <a:gd name="connsiteX3" fmla="*/ 0 w 552097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20971" h="6858000">
                <a:moveTo>
                  <a:pt x="0" y="0"/>
                </a:moveTo>
                <a:lnTo>
                  <a:pt x="5520971" y="0"/>
                </a:lnTo>
                <a:lnTo>
                  <a:pt x="5520971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15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0B63EB4-8757-4E21-AD96-40313022341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985125" y="2634081"/>
            <a:ext cx="3183805" cy="4223918"/>
          </a:xfrm>
          <a:custGeom>
            <a:avLst/>
            <a:gdLst>
              <a:gd name="connsiteX0" fmla="*/ 0 w 3183805"/>
              <a:gd name="connsiteY0" fmla="*/ 0 h 4223918"/>
              <a:gd name="connsiteX1" fmla="*/ 3183805 w 3183805"/>
              <a:gd name="connsiteY1" fmla="*/ 0 h 4223918"/>
              <a:gd name="connsiteX2" fmla="*/ 3183805 w 3183805"/>
              <a:gd name="connsiteY2" fmla="*/ 4223918 h 4223918"/>
              <a:gd name="connsiteX3" fmla="*/ 0 w 3183805"/>
              <a:gd name="connsiteY3" fmla="*/ 4223918 h 4223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83805" h="4223918">
                <a:moveTo>
                  <a:pt x="0" y="0"/>
                </a:moveTo>
                <a:lnTo>
                  <a:pt x="3183805" y="0"/>
                </a:lnTo>
                <a:lnTo>
                  <a:pt x="3183805" y="4223918"/>
                </a:lnTo>
                <a:lnTo>
                  <a:pt x="0" y="4223918"/>
                </a:lnTo>
                <a:close/>
              </a:path>
            </a:pathLst>
          </a:custGeom>
          <a:noFill/>
          <a:effectLst>
            <a:outerShdw blurRad="228600" dist="190500" dir="8100000" algn="tr" rotWithShape="0">
              <a:prstClr val="black">
                <a:alpha val="8000"/>
              </a:prstClr>
            </a:outerShdw>
          </a:effectLst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7E40C86E-9651-49D3-A632-29724A88DF4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101458"/>
            <a:ext cx="3454004" cy="5756541"/>
          </a:xfrm>
          <a:custGeom>
            <a:avLst/>
            <a:gdLst>
              <a:gd name="connsiteX0" fmla="*/ 0 w 3454004"/>
              <a:gd name="connsiteY0" fmla="*/ 0 h 5756541"/>
              <a:gd name="connsiteX1" fmla="*/ 3454004 w 3454004"/>
              <a:gd name="connsiteY1" fmla="*/ 0 h 5756541"/>
              <a:gd name="connsiteX2" fmla="*/ 3454004 w 3454004"/>
              <a:gd name="connsiteY2" fmla="*/ 5756541 h 5756541"/>
              <a:gd name="connsiteX3" fmla="*/ 0 w 3454004"/>
              <a:gd name="connsiteY3" fmla="*/ 5756541 h 5756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54004" h="5756541">
                <a:moveTo>
                  <a:pt x="0" y="0"/>
                </a:moveTo>
                <a:lnTo>
                  <a:pt x="3454004" y="0"/>
                </a:lnTo>
                <a:lnTo>
                  <a:pt x="3454004" y="5756541"/>
                </a:lnTo>
                <a:lnTo>
                  <a:pt x="0" y="5756541"/>
                </a:lnTo>
                <a:close/>
              </a:path>
            </a:pathLst>
          </a:custGeom>
          <a:noFill/>
          <a:effectLst>
            <a:outerShdw blurRad="228600" dist="190500" dir="8100000" algn="tr" rotWithShape="0">
              <a:prstClr val="black">
                <a:alpha val="8000"/>
              </a:prstClr>
            </a:outerShdw>
          </a:effectLst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5384D7E-A7B0-4E2B-B8F9-A5060A6EC5F3}"/>
              </a:ext>
            </a:extLst>
          </p:cNvPr>
          <p:cNvSpPr/>
          <p:nvPr userDrawn="1"/>
        </p:nvSpPr>
        <p:spPr>
          <a:xfrm>
            <a:off x="7699375" y="0"/>
            <a:ext cx="3879932" cy="5840924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48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A4B96AFE-09E7-4675-AFB0-D2E82C8309C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074095" y="0"/>
            <a:ext cx="5117905" cy="6858000"/>
          </a:xfrm>
          <a:custGeom>
            <a:avLst/>
            <a:gdLst>
              <a:gd name="connsiteX0" fmla="*/ 0 w 5520971"/>
              <a:gd name="connsiteY0" fmla="*/ 0 h 6858000"/>
              <a:gd name="connsiteX1" fmla="*/ 5520971 w 5520971"/>
              <a:gd name="connsiteY1" fmla="*/ 0 h 6858000"/>
              <a:gd name="connsiteX2" fmla="*/ 5520971 w 5520971"/>
              <a:gd name="connsiteY2" fmla="*/ 6858000 h 6858000"/>
              <a:gd name="connsiteX3" fmla="*/ 0 w 552097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20971" h="6858000">
                <a:moveTo>
                  <a:pt x="0" y="0"/>
                </a:moveTo>
                <a:lnTo>
                  <a:pt x="5520971" y="0"/>
                </a:lnTo>
                <a:lnTo>
                  <a:pt x="5520971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9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3E260902-5B7E-49B5-8B1F-6AFD062445E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41934" y="3958772"/>
            <a:ext cx="4535486" cy="2665900"/>
          </a:xfrm>
          <a:custGeom>
            <a:avLst/>
            <a:gdLst>
              <a:gd name="connsiteX0" fmla="*/ 0 w 4535486"/>
              <a:gd name="connsiteY0" fmla="*/ 0 h 2665900"/>
              <a:gd name="connsiteX1" fmla="*/ 4535486 w 4535486"/>
              <a:gd name="connsiteY1" fmla="*/ 0 h 2665900"/>
              <a:gd name="connsiteX2" fmla="*/ 4535486 w 4535486"/>
              <a:gd name="connsiteY2" fmla="*/ 2665900 h 2665900"/>
              <a:gd name="connsiteX3" fmla="*/ 0 w 4535486"/>
              <a:gd name="connsiteY3" fmla="*/ 2665900 h 2665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35486" h="2665900">
                <a:moveTo>
                  <a:pt x="0" y="0"/>
                </a:moveTo>
                <a:lnTo>
                  <a:pt x="4535486" y="0"/>
                </a:lnTo>
                <a:lnTo>
                  <a:pt x="4535486" y="2665900"/>
                </a:lnTo>
                <a:lnTo>
                  <a:pt x="0" y="2665900"/>
                </a:lnTo>
                <a:close/>
              </a:path>
            </a:pathLst>
          </a:custGeom>
          <a:noFill/>
          <a:effectLst>
            <a:outerShdw blurRad="228600" dist="190500" dir="8100000" algn="tr" rotWithShape="0">
              <a:prstClr val="black">
                <a:alpha val="8000"/>
              </a:prstClr>
            </a:outerShdw>
          </a:effectLst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ABB0C47-7278-4BB0-BBAE-89F6D6E595D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75200" y="233329"/>
            <a:ext cx="7174866" cy="3725443"/>
          </a:xfrm>
          <a:custGeom>
            <a:avLst/>
            <a:gdLst>
              <a:gd name="connsiteX0" fmla="*/ 0 w 7174866"/>
              <a:gd name="connsiteY0" fmla="*/ 0 h 3725443"/>
              <a:gd name="connsiteX1" fmla="*/ 7174866 w 7174866"/>
              <a:gd name="connsiteY1" fmla="*/ 0 h 3725443"/>
              <a:gd name="connsiteX2" fmla="*/ 7174866 w 7174866"/>
              <a:gd name="connsiteY2" fmla="*/ 3725443 h 3725443"/>
              <a:gd name="connsiteX3" fmla="*/ 0 w 7174866"/>
              <a:gd name="connsiteY3" fmla="*/ 3725443 h 3725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74866" h="3725443">
                <a:moveTo>
                  <a:pt x="0" y="0"/>
                </a:moveTo>
                <a:lnTo>
                  <a:pt x="7174866" y="0"/>
                </a:lnTo>
                <a:lnTo>
                  <a:pt x="7174866" y="3725443"/>
                </a:lnTo>
                <a:lnTo>
                  <a:pt x="0" y="3725443"/>
                </a:lnTo>
                <a:close/>
              </a:path>
            </a:pathLst>
          </a:custGeom>
          <a:noFill/>
          <a:effectLst>
            <a:outerShdw blurRad="228600" dist="190500" dir="8100000" algn="tr" rotWithShape="0">
              <a:prstClr val="black">
                <a:alpha val="8000"/>
              </a:prstClr>
            </a:outerShdw>
          </a:effectLst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sz="1200"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49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5BDC5EF-1128-4E94-808A-E08D3723D07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5181600"/>
          </a:xfrm>
          <a:custGeom>
            <a:avLst/>
            <a:gdLst>
              <a:gd name="connsiteX0" fmla="*/ 0 w 12192000"/>
              <a:gd name="connsiteY0" fmla="*/ 0 h 5181600"/>
              <a:gd name="connsiteX1" fmla="*/ 12192000 w 12192000"/>
              <a:gd name="connsiteY1" fmla="*/ 0 h 5181600"/>
              <a:gd name="connsiteX2" fmla="*/ 12192000 w 12192000"/>
              <a:gd name="connsiteY2" fmla="*/ 3886554 h 5181600"/>
              <a:gd name="connsiteX3" fmla="*/ 12130732 w 12192000"/>
              <a:gd name="connsiteY3" fmla="*/ 3919013 h 5181600"/>
              <a:gd name="connsiteX4" fmla="*/ 6096000 w 12192000"/>
              <a:gd name="connsiteY4" fmla="*/ 5181600 h 5181600"/>
              <a:gd name="connsiteX5" fmla="*/ 61268 w 12192000"/>
              <a:gd name="connsiteY5" fmla="*/ 3919013 h 5181600"/>
              <a:gd name="connsiteX6" fmla="*/ 0 w 12192000"/>
              <a:gd name="connsiteY6" fmla="*/ 3886554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5181600">
                <a:moveTo>
                  <a:pt x="0" y="0"/>
                </a:moveTo>
                <a:lnTo>
                  <a:pt x="12192000" y="0"/>
                </a:lnTo>
                <a:lnTo>
                  <a:pt x="12192000" y="3886554"/>
                </a:lnTo>
                <a:lnTo>
                  <a:pt x="12130732" y="3919013"/>
                </a:lnTo>
                <a:cubicBezTo>
                  <a:pt x="10586309" y="4699104"/>
                  <a:pt x="8452709" y="5181600"/>
                  <a:pt x="6096000" y="5181600"/>
                </a:cubicBezTo>
                <a:cubicBezTo>
                  <a:pt x="3739291" y="5181600"/>
                  <a:pt x="1605691" y="4699104"/>
                  <a:pt x="61268" y="3919013"/>
                </a:cubicBezTo>
                <a:lnTo>
                  <a:pt x="0" y="388655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45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231EF1-04AA-4790-9B1D-A3F970758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3A8D0E-AA71-4249-BCC6-A0F658926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31B74F-53F3-49B4-AB74-0D22A2C72D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9F9B1-A70D-4328-8187-C65BFAAA2E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FD9504-91CC-491B-8D5F-2894C4728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578763E-6723-40D7-9190-FFDD3A698D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89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  <p:sldLayoutId id="2147483668" r:id="rId14"/>
    <p:sldLayoutId id="2147483669" r:id="rId15"/>
    <p:sldLayoutId id="2147483670" r:id="rId16"/>
    <p:sldLayoutId id="2147483671" r:id="rId17"/>
    <p:sldLayoutId id="2147483672" r:id="rId18"/>
    <p:sldLayoutId id="2147483673" r:id="rId19"/>
    <p:sldLayoutId id="2147483674" r:id="rId20"/>
    <p:sldLayoutId id="2147483675" r:id="rId21"/>
    <p:sldLayoutId id="2147483676" r:id="rId22"/>
    <p:sldLayoutId id="2147483681" r:id="rId23"/>
    <p:sldLayoutId id="2147483682" r:id="rId24"/>
    <p:sldLayoutId id="2147483683" r:id="rId25"/>
    <p:sldLayoutId id="2147483684" r:id="rId26"/>
    <p:sldLayoutId id="2147483677" r:id="rId27"/>
    <p:sldLayoutId id="2147483678" r:id="rId28"/>
    <p:sldLayoutId id="2147483679" r:id="rId29"/>
    <p:sldLayoutId id="2147483680" r:id="rId3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EFA695-DAAD-415A-85F7-C955904314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F8B44AF-A8A1-4D06-AF0F-8606FED220A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82828">
              <a:alpha val="80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1725160" y="2386065"/>
            <a:ext cx="88893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4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新創不可不知的</a:t>
            </a:r>
            <a:endParaRPr lang="en-US" altLang="zh-TW" sz="54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algn="ctr"/>
            <a:r>
              <a:rPr lang="zh-TW" altLang="en-US" sz="54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代理、經銷、授權</a:t>
            </a:r>
            <a:endParaRPr lang="en-US" sz="54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E53BDA2-A223-4C33-AE97-CDEBF52BE74F}"/>
              </a:ext>
            </a:extLst>
          </p:cNvPr>
          <p:cNvSpPr txBox="1"/>
          <p:nvPr/>
        </p:nvSpPr>
        <p:spPr>
          <a:xfrm>
            <a:off x="5649282" y="4344469"/>
            <a:ext cx="56295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spc="100" dirty="0">
                <a:solidFill>
                  <a:schemeClr val="bg1"/>
                </a:solidFill>
                <a:latin typeface="Montserrat Medium" panose="000006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新創法律人才培訓系列課程</a:t>
            </a:r>
            <a:endParaRPr lang="en-US" sz="2400" spc="100" dirty="0">
              <a:solidFill>
                <a:schemeClr val="bg1"/>
              </a:solidFill>
              <a:latin typeface="Montserrat Medium" panose="000006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66075CE-CDB8-42C3-9C6B-4C97B5B524E8}"/>
              </a:ext>
            </a:extLst>
          </p:cNvPr>
          <p:cNvCxnSpPr>
            <a:cxnSpLocks/>
          </p:cNvCxnSpPr>
          <p:nvPr/>
        </p:nvCxnSpPr>
        <p:spPr>
          <a:xfrm>
            <a:off x="2960744" y="4575301"/>
            <a:ext cx="2525408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Group 88">
            <a:extLst>
              <a:ext uri="{FF2B5EF4-FFF2-40B4-BE49-F238E27FC236}">
                <a16:creationId xmlns:a16="http://schemas.microsoft.com/office/drawing/2014/main" id="{5F7255C2-6D5C-448C-9BBB-C3223596789E}"/>
              </a:ext>
            </a:extLst>
          </p:cNvPr>
          <p:cNvGrpSpPr/>
          <p:nvPr/>
        </p:nvGrpSpPr>
        <p:grpSpPr>
          <a:xfrm>
            <a:off x="10787630" y="3279776"/>
            <a:ext cx="638855" cy="665927"/>
            <a:chOff x="10807816" y="298335"/>
            <a:chExt cx="638855" cy="665927"/>
          </a:xfrm>
          <a:solidFill>
            <a:schemeClr val="bg1">
              <a:alpha val="25000"/>
            </a:schemeClr>
          </a:solidFill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04895465-633C-457E-B624-283DC2A7F3D0}"/>
                </a:ext>
              </a:extLst>
            </p:cNvPr>
            <p:cNvSpPr/>
            <p:nvPr/>
          </p:nvSpPr>
          <p:spPr>
            <a:xfrm>
              <a:off x="10807816" y="298338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F71BC457-BE95-4160-AB45-8236D24F20BB}"/>
                </a:ext>
              </a:extLst>
            </p:cNvPr>
            <p:cNvSpPr/>
            <p:nvPr/>
          </p:nvSpPr>
          <p:spPr>
            <a:xfrm>
              <a:off x="10955454" y="298338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FB012B69-41B0-495B-BC4B-F3ABEDE676D0}"/>
                </a:ext>
              </a:extLst>
            </p:cNvPr>
            <p:cNvSpPr/>
            <p:nvPr/>
          </p:nvSpPr>
          <p:spPr>
            <a:xfrm>
              <a:off x="11103092" y="298337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77AF32C6-0317-4169-8445-235ABB669210}"/>
                </a:ext>
              </a:extLst>
            </p:cNvPr>
            <p:cNvSpPr/>
            <p:nvPr/>
          </p:nvSpPr>
          <p:spPr>
            <a:xfrm>
              <a:off x="11250730" y="298336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66A691BF-9BB6-43EC-A438-DF3C89CE29E6}"/>
                </a:ext>
              </a:extLst>
            </p:cNvPr>
            <p:cNvSpPr/>
            <p:nvPr/>
          </p:nvSpPr>
          <p:spPr>
            <a:xfrm>
              <a:off x="11398366" y="298335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884A5444-C930-48BA-9533-13F6FE9DB99E}"/>
                </a:ext>
              </a:extLst>
            </p:cNvPr>
            <p:cNvSpPr/>
            <p:nvPr/>
          </p:nvSpPr>
          <p:spPr>
            <a:xfrm>
              <a:off x="10807816" y="452743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7939125B-3C02-47CB-8610-5FB4C1BAADE3}"/>
                </a:ext>
              </a:extLst>
            </p:cNvPr>
            <p:cNvSpPr/>
            <p:nvPr/>
          </p:nvSpPr>
          <p:spPr>
            <a:xfrm>
              <a:off x="10955454" y="452743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CA039A9E-E348-4EC3-BF93-A5E9DA8768B6}"/>
                </a:ext>
              </a:extLst>
            </p:cNvPr>
            <p:cNvSpPr/>
            <p:nvPr/>
          </p:nvSpPr>
          <p:spPr>
            <a:xfrm>
              <a:off x="11103092" y="452742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647689DB-AC9D-4C84-BE1D-82FC2ABB8BA2}"/>
                </a:ext>
              </a:extLst>
            </p:cNvPr>
            <p:cNvSpPr/>
            <p:nvPr/>
          </p:nvSpPr>
          <p:spPr>
            <a:xfrm>
              <a:off x="11250730" y="452741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04A5D7AC-6533-47C2-90BB-0EA9D1AD39FF}"/>
                </a:ext>
              </a:extLst>
            </p:cNvPr>
            <p:cNvSpPr/>
            <p:nvPr/>
          </p:nvSpPr>
          <p:spPr>
            <a:xfrm>
              <a:off x="11398366" y="452740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AC39792B-0092-4DEF-A7CF-C8969212E986}"/>
                </a:ext>
              </a:extLst>
            </p:cNvPr>
            <p:cNvSpPr/>
            <p:nvPr/>
          </p:nvSpPr>
          <p:spPr>
            <a:xfrm>
              <a:off x="10807816" y="607148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200AC079-BF10-4CED-981E-E6478CD3F6E7}"/>
                </a:ext>
              </a:extLst>
            </p:cNvPr>
            <p:cNvSpPr/>
            <p:nvPr/>
          </p:nvSpPr>
          <p:spPr>
            <a:xfrm>
              <a:off x="10955454" y="607148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CD53A65F-30E7-414A-8623-D53628AA0DF9}"/>
                </a:ext>
              </a:extLst>
            </p:cNvPr>
            <p:cNvSpPr/>
            <p:nvPr/>
          </p:nvSpPr>
          <p:spPr>
            <a:xfrm>
              <a:off x="11103092" y="607147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34CDD6EB-505E-4B95-BFFC-DEF17C81D086}"/>
                </a:ext>
              </a:extLst>
            </p:cNvPr>
            <p:cNvSpPr/>
            <p:nvPr/>
          </p:nvSpPr>
          <p:spPr>
            <a:xfrm>
              <a:off x="11250730" y="607146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FDD13924-6C9E-4ADD-B61F-86315E900AAA}"/>
                </a:ext>
              </a:extLst>
            </p:cNvPr>
            <p:cNvSpPr/>
            <p:nvPr/>
          </p:nvSpPr>
          <p:spPr>
            <a:xfrm>
              <a:off x="11398366" y="607145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70D37356-4729-4F1D-AA74-0641E38CC757}"/>
                </a:ext>
              </a:extLst>
            </p:cNvPr>
            <p:cNvSpPr/>
            <p:nvPr/>
          </p:nvSpPr>
          <p:spPr>
            <a:xfrm>
              <a:off x="10807816" y="761553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5CFEB266-3378-436D-B446-F5FB0FB9C3DF}"/>
                </a:ext>
              </a:extLst>
            </p:cNvPr>
            <p:cNvSpPr/>
            <p:nvPr/>
          </p:nvSpPr>
          <p:spPr>
            <a:xfrm>
              <a:off x="10955454" y="761553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0CFD96AC-53DD-4F1C-BD97-698373DB43F2}"/>
                </a:ext>
              </a:extLst>
            </p:cNvPr>
            <p:cNvSpPr/>
            <p:nvPr/>
          </p:nvSpPr>
          <p:spPr>
            <a:xfrm>
              <a:off x="11103092" y="761552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237885F7-AE23-4447-9690-A836B4CE4AB3}"/>
                </a:ext>
              </a:extLst>
            </p:cNvPr>
            <p:cNvSpPr/>
            <p:nvPr/>
          </p:nvSpPr>
          <p:spPr>
            <a:xfrm>
              <a:off x="11250730" y="761551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7723BE0E-9171-4836-BFE9-0B1E605E74A6}"/>
                </a:ext>
              </a:extLst>
            </p:cNvPr>
            <p:cNvSpPr/>
            <p:nvPr/>
          </p:nvSpPr>
          <p:spPr>
            <a:xfrm>
              <a:off x="11398366" y="761550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9F681F59-E153-4EFF-9051-3248413F3F2C}"/>
                </a:ext>
              </a:extLst>
            </p:cNvPr>
            <p:cNvSpPr/>
            <p:nvPr/>
          </p:nvSpPr>
          <p:spPr>
            <a:xfrm>
              <a:off x="10807816" y="915957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C17CAE12-BB06-4E33-AD7D-E118706D9FD5}"/>
                </a:ext>
              </a:extLst>
            </p:cNvPr>
            <p:cNvSpPr/>
            <p:nvPr/>
          </p:nvSpPr>
          <p:spPr>
            <a:xfrm>
              <a:off x="10955454" y="915957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CFCD7547-E64E-4FF5-A083-2477C0B15F5C}"/>
                </a:ext>
              </a:extLst>
            </p:cNvPr>
            <p:cNvSpPr/>
            <p:nvPr/>
          </p:nvSpPr>
          <p:spPr>
            <a:xfrm>
              <a:off x="11103092" y="915956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0182B6E1-2F97-44E2-BF55-47692DF350C6}"/>
                </a:ext>
              </a:extLst>
            </p:cNvPr>
            <p:cNvSpPr/>
            <p:nvPr/>
          </p:nvSpPr>
          <p:spPr>
            <a:xfrm>
              <a:off x="11250730" y="915955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01C595C5-E35F-477E-A791-B6C9E7657829}"/>
                </a:ext>
              </a:extLst>
            </p:cNvPr>
            <p:cNvSpPr/>
            <p:nvPr/>
          </p:nvSpPr>
          <p:spPr>
            <a:xfrm>
              <a:off x="11398366" y="915954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24F3E74C-F490-4517-A4D8-9BB3724CEB80}"/>
              </a:ext>
            </a:extLst>
          </p:cNvPr>
          <p:cNvGrpSpPr/>
          <p:nvPr/>
        </p:nvGrpSpPr>
        <p:grpSpPr>
          <a:xfrm>
            <a:off x="765516" y="3279776"/>
            <a:ext cx="638855" cy="665927"/>
            <a:chOff x="10807816" y="298335"/>
            <a:chExt cx="638855" cy="665927"/>
          </a:xfrm>
          <a:solidFill>
            <a:schemeClr val="bg1">
              <a:alpha val="25000"/>
            </a:schemeClr>
          </a:solidFill>
        </p:grpSpPr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14393713-3814-485A-AEFB-BEE730FF38A9}"/>
                </a:ext>
              </a:extLst>
            </p:cNvPr>
            <p:cNvSpPr/>
            <p:nvPr/>
          </p:nvSpPr>
          <p:spPr>
            <a:xfrm>
              <a:off x="10807816" y="298338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36B5ECF3-B736-4EDB-A7A7-A0669696756E}"/>
                </a:ext>
              </a:extLst>
            </p:cNvPr>
            <p:cNvSpPr/>
            <p:nvPr/>
          </p:nvSpPr>
          <p:spPr>
            <a:xfrm>
              <a:off x="10955454" y="298338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27A7DFDD-BF14-4016-9229-0DA41334750A}"/>
                </a:ext>
              </a:extLst>
            </p:cNvPr>
            <p:cNvSpPr/>
            <p:nvPr/>
          </p:nvSpPr>
          <p:spPr>
            <a:xfrm>
              <a:off x="11103092" y="298337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5D0854DD-69D2-4E66-A7C2-406CA1A179D2}"/>
                </a:ext>
              </a:extLst>
            </p:cNvPr>
            <p:cNvSpPr/>
            <p:nvPr/>
          </p:nvSpPr>
          <p:spPr>
            <a:xfrm>
              <a:off x="11250730" y="298336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436E1242-E5C0-49B5-83B1-C994C5A952D9}"/>
                </a:ext>
              </a:extLst>
            </p:cNvPr>
            <p:cNvSpPr/>
            <p:nvPr/>
          </p:nvSpPr>
          <p:spPr>
            <a:xfrm>
              <a:off x="11398366" y="298335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AE0FCA0F-DA2F-40DF-B97A-9AEA483A4E17}"/>
                </a:ext>
              </a:extLst>
            </p:cNvPr>
            <p:cNvSpPr/>
            <p:nvPr/>
          </p:nvSpPr>
          <p:spPr>
            <a:xfrm>
              <a:off x="10807816" y="452743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E86271DA-FD15-4AA2-B89D-336D9A73E638}"/>
                </a:ext>
              </a:extLst>
            </p:cNvPr>
            <p:cNvSpPr/>
            <p:nvPr/>
          </p:nvSpPr>
          <p:spPr>
            <a:xfrm>
              <a:off x="10955454" y="452743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F1D5B460-9C50-47D2-998B-657E4A68A777}"/>
                </a:ext>
              </a:extLst>
            </p:cNvPr>
            <p:cNvSpPr/>
            <p:nvPr/>
          </p:nvSpPr>
          <p:spPr>
            <a:xfrm>
              <a:off x="11103092" y="452742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89464E82-E4CB-4112-8FD6-9FE23541DA46}"/>
                </a:ext>
              </a:extLst>
            </p:cNvPr>
            <p:cNvSpPr/>
            <p:nvPr/>
          </p:nvSpPr>
          <p:spPr>
            <a:xfrm>
              <a:off x="11250730" y="452741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87E97014-85D6-41A6-88BF-3CA3BE49EF22}"/>
                </a:ext>
              </a:extLst>
            </p:cNvPr>
            <p:cNvSpPr/>
            <p:nvPr/>
          </p:nvSpPr>
          <p:spPr>
            <a:xfrm>
              <a:off x="11398366" y="452740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1FE560D8-D619-4F23-8187-AB3FB8934904}"/>
                </a:ext>
              </a:extLst>
            </p:cNvPr>
            <p:cNvSpPr/>
            <p:nvPr/>
          </p:nvSpPr>
          <p:spPr>
            <a:xfrm>
              <a:off x="10807816" y="607148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D73F9491-4D14-48A7-86C2-5F2E0968B498}"/>
                </a:ext>
              </a:extLst>
            </p:cNvPr>
            <p:cNvSpPr/>
            <p:nvPr/>
          </p:nvSpPr>
          <p:spPr>
            <a:xfrm>
              <a:off x="10955454" y="607148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70985E85-2072-42DD-B515-FE32DE7EB2D2}"/>
                </a:ext>
              </a:extLst>
            </p:cNvPr>
            <p:cNvSpPr/>
            <p:nvPr/>
          </p:nvSpPr>
          <p:spPr>
            <a:xfrm>
              <a:off x="11103092" y="607147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A294D5B1-C5A0-45C5-9993-C2AEF4E0CB21}"/>
                </a:ext>
              </a:extLst>
            </p:cNvPr>
            <p:cNvSpPr/>
            <p:nvPr/>
          </p:nvSpPr>
          <p:spPr>
            <a:xfrm>
              <a:off x="11250730" y="607146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79954B8A-B5F5-4454-8B78-6F9EF2C67A25}"/>
                </a:ext>
              </a:extLst>
            </p:cNvPr>
            <p:cNvSpPr/>
            <p:nvPr/>
          </p:nvSpPr>
          <p:spPr>
            <a:xfrm>
              <a:off x="11398366" y="607145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81D003A9-F742-401D-AC46-A01D274244F1}"/>
                </a:ext>
              </a:extLst>
            </p:cNvPr>
            <p:cNvSpPr/>
            <p:nvPr/>
          </p:nvSpPr>
          <p:spPr>
            <a:xfrm>
              <a:off x="10807816" y="761553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9AAC2757-405B-4E72-BB56-0AD3F286F1FD}"/>
                </a:ext>
              </a:extLst>
            </p:cNvPr>
            <p:cNvSpPr/>
            <p:nvPr/>
          </p:nvSpPr>
          <p:spPr>
            <a:xfrm>
              <a:off x="10955454" y="761553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513B16AE-6724-477C-B091-004F67AA2386}"/>
                </a:ext>
              </a:extLst>
            </p:cNvPr>
            <p:cNvSpPr/>
            <p:nvPr/>
          </p:nvSpPr>
          <p:spPr>
            <a:xfrm>
              <a:off x="11103092" y="761552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AA53E449-E8B1-4E2B-AE5D-57FC6D91A12A}"/>
                </a:ext>
              </a:extLst>
            </p:cNvPr>
            <p:cNvSpPr/>
            <p:nvPr/>
          </p:nvSpPr>
          <p:spPr>
            <a:xfrm>
              <a:off x="11250730" y="761551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1F6B664E-4929-48A6-B61E-21952F01AAF1}"/>
                </a:ext>
              </a:extLst>
            </p:cNvPr>
            <p:cNvSpPr/>
            <p:nvPr/>
          </p:nvSpPr>
          <p:spPr>
            <a:xfrm>
              <a:off x="11398366" y="761550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B8757844-8340-4171-8E63-C91E0AE73839}"/>
                </a:ext>
              </a:extLst>
            </p:cNvPr>
            <p:cNvSpPr/>
            <p:nvPr/>
          </p:nvSpPr>
          <p:spPr>
            <a:xfrm>
              <a:off x="10807816" y="915957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0219EFB1-8608-4CCC-B2FE-4A074D3EDF18}"/>
                </a:ext>
              </a:extLst>
            </p:cNvPr>
            <p:cNvSpPr/>
            <p:nvPr/>
          </p:nvSpPr>
          <p:spPr>
            <a:xfrm>
              <a:off x="10955454" y="915957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9B16B24A-18CD-428C-A94C-98F1861FF89D}"/>
                </a:ext>
              </a:extLst>
            </p:cNvPr>
            <p:cNvSpPr/>
            <p:nvPr/>
          </p:nvSpPr>
          <p:spPr>
            <a:xfrm>
              <a:off x="11103092" y="915956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E629CFEE-BFC8-4BCC-BD5C-88D5865E4768}"/>
                </a:ext>
              </a:extLst>
            </p:cNvPr>
            <p:cNvSpPr/>
            <p:nvPr/>
          </p:nvSpPr>
          <p:spPr>
            <a:xfrm>
              <a:off x="11250730" y="915955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DC363842-010E-42AA-9254-FA8D707DF3FB}"/>
                </a:ext>
              </a:extLst>
            </p:cNvPr>
            <p:cNvSpPr/>
            <p:nvPr/>
          </p:nvSpPr>
          <p:spPr>
            <a:xfrm>
              <a:off x="11398366" y="915954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8" name="Rectangle: Rounded Corners 117">
            <a:extLst>
              <a:ext uri="{FF2B5EF4-FFF2-40B4-BE49-F238E27FC236}">
                <a16:creationId xmlns:a16="http://schemas.microsoft.com/office/drawing/2014/main" id="{539A2B7A-F76C-4D70-B636-FB673E481CFA}"/>
              </a:ext>
            </a:extLst>
          </p:cNvPr>
          <p:cNvSpPr/>
          <p:nvPr/>
        </p:nvSpPr>
        <p:spPr>
          <a:xfrm>
            <a:off x="5043972" y="5457424"/>
            <a:ext cx="2104056" cy="484672"/>
          </a:xfrm>
          <a:prstGeom prst="roundRect">
            <a:avLst>
              <a:gd name="adj" fmla="val 50000"/>
            </a:avLst>
          </a:prstGeom>
          <a:solidFill>
            <a:srgbClr val="D3A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A78145D7-88EC-4105-9563-E62A47A5B4A1}"/>
              </a:ext>
            </a:extLst>
          </p:cNvPr>
          <p:cNvSpPr txBox="1"/>
          <p:nvPr/>
        </p:nvSpPr>
        <p:spPr>
          <a:xfrm>
            <a:off x="5196839" y="5495887"/>
            <a:ext cx="1798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100" dirty="0">
                <a:solidFill>
                  <a:srgbClr val="282828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  <a:cs typeface="Open Sans" panose="020B0606030504020204" pitchFamily="34" charset="0"/>
              </a:rPr>
              <a:t>胡高誠律師</a:t>
            </a: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FCD3A25D-1BE5-B546-8F8F-837B5D584D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9282" y="1077358"/>
            <a:ext cx="893436" cy="932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406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1988396" y="615361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如何擬定合約不踩雷</a:t>
            </a:r>
            <a:endParaRPr lang="en-US" sz="40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836794" y="2509862"/>
            <a:ext cx="8518410" cy="2619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日期要明確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期間？法律上可以，但容易有爭議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spc="1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     工作日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、</a:t>
            </a:r>
            <a:r>
              <a:rPr lang="zh-TW" altLang="en-US" sz="2800" b="1" spc="1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日曆日</a:t>
            </a:r>
            <a:endParaRPr lang="en-US" altLang="zh-TW" sz="2800" b="1" spc="100" dirty="0">
              <a:solidFill>
                <a:srgbClr val="D3A96D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「簽約日」起算三個月？簽約日起算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90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日？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2B19C81F-26D0-3205-EC08-964D3D00D035}"/>
              </a:ext>
            </a:extLst>
          </p:cNvPr>
          <p:cNvSpPr txBox="1"/>
          <p:nvPr/>
        </p:nvSpPr>
        <p:spPr>
          <a:xfrm>
            <a:off x="1836794" y="1613574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履行期／工期／交貨期／合約期限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258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1988396" y="615361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如何擬定合約不踩雷</a:t>
            </a:r>
            <a:endParaRPr lang="en-US" sz="40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836794" y="2509862"/>
            <a:ext cx="8518410" cy="3911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契約自由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管轄法院（專屬／非專屬）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國際管轄的「不便利法庭」原則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spc="1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     管轄權不具合理基礎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、</a:t>
            </a:r>
            <a:r>
              <a:rPr lang="zh-TW" altLang="en-US" sz="2800" b="1" spc="1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應訴困難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、</a:t>
            </a:r>
            <a:r>
              <a:rPr lang="zh-TW" altLang="en-US" sz="2800" b="1" spc="1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將來難以執行</a:t>
            </a:r>
            <a:endParaRPr lang="en-US" altLang="zh-TW" sz="2800" b="1" spc="100" dirty="0">
              <a:solidFill>
                <a:srgbClr val="D3A96D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因本合約所生之糾紛「雙方同意以臺灣高雄地方法院為第一審專屬管轄法院」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2B19C81F-26D0-3205-EC08-964D3D00D035}"/>
              </a:ext>
            </a:extLst>
          </p:cNvPr>
          <p:cNvSpPr txBox="1"/>
          <p:nvPr/>
        </p:nvSpPr>
        <p:spPr>
          <a:xfrm>
            <a:off x="1836794" y="1613574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準據法與管轄法院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426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1988396" y="615361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如何擬定合約不踩雷</a:t>
            </a:r>
            <a:endParaRPr lang="en-US" sz="40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836794" y="2509862"/>
            <a:ext cx="8518410" cy="3911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仲裁與法院裁判的不同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衡平原則</a:t>
            </a:r>
            <a:endParaRPr lang="en-US" altLang="zh-TW" sz="2800" b="1" spc="100" dirty="0">
              <a:solidFill>
                <a:srgbClr val="D3A96D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政府採購的強制仲裁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任何由本合約所生或與本合約有關之爭議，應提交中華民國仲裁協會，依中華民國仲裁法及該協會之仲裁規則於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(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台北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/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台中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/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高雄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)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以仲裁解決之。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2B19C81F-26D0-3205-EC08-964D3D00D035}"/>
              </a:ext>
            </a:extLst>
          </p:cNvPr>
          <p:cNvSpPr txBox="1"/>
          <p:nvPr/>
        </p:nvSpPr>
        <p:spPr>
          <a:xfrm>
            <a:off x="1836794" y="1613574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合意仲裁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039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1988396" y="615361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如何擬定合約不踩雷</a:t>
            </a:r>
            <a:endParaRPr lang="en-US" sz="40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836794" y="2509862"/>
            <a:ext cx="8518410" cy="3911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公證之效力與必要性？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法院公證處及民間公證人的差別？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給付金錢、有價證券、特定的動產，租借期滿交還房屋或土地，若公證時，載明</a:t>
            </a:r>
            <a:r>
              <a:rPr lang="zh-TW" altLang="en-US" sz="2800" b="1" spc="1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逕受強制執行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，債務人若不履行，無須訴訟就可請求法院強制執行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2B19C81F-26D0-3205-EC08-964D3D00D035}"/>
              </a:ext>
            </a:extLst>
          </p:cNvPr>
          <p:cNvSpPr txBox="1"/>
          <p:nvPr/>
        </p:nvSpPr>
        <p:spPr>
          <a:xfrm>
            <a:off x="1836794" y="1613574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律師見證或法院公證？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72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1988396" y="615361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如何擬定合約不踩雷</a:t>
            </a:r>
            <a:endParaRPr lang="en-US" sz="40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836793" y="2509862"/>
            <a:ext cx="9297371" cy="3911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簽名或蓋章？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公司大小章以及公司登記事項表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基本資料：身分證字號、地址、公司統編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簽約日期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如果非當場簽約，如何填具日期？雙方意思表示合致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一式二份，雙方各執一份為憑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2B19C81F-26D0-3205-EC08-964D3D00D035}"/>
              </a:ext>
            </a:extLst>
          </p:cNvPr>
          <p:cNvSpPr txBox="1"/>
          <p:nvPr/>
        </p:nvSpPr>
        <p:spPr>
          <a:xfrm>
            <a:off x="1836794" y="1613574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簽章、日期以及份數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864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1988396" y="615361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代理合約簽訂之注意事項</a:t>
            </a: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988396" y="2155949"/>
            <a:ext cx="9297371" cy="3894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什麼產品？品牌全數產品或清單內產品？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新產品是否當然包含或是否加價？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代理區域？可否在代理區域外進行再販售？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授權方可否單方面變更？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是否僅能向授權方購買取得？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既有客戶清單？新增客戶為既有客戶競爭者？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  <p:sp>
        <p:nvSpPr>
          <p:cNvPr id="3" name="文字方塊 2">
            <a:extLst>
              <a:ext uri="{FF2B5EF4-FFF2-40B4-BE49-F238E27FC236}">
                <a16:creationId xmlns:a16="http://schemas.microsoft.com/office/drawing/2014/main" id="{83170F7C-E00E-81FC-DC27-965C8DBE0EC2}"/>
              </a:ext>
            </a:extLst>
          </p:cNvPr>
          <p:cNvSpPr txBox="1"/>
          <p:nvPr/>
        </p:nvSpPr>
        <p:spPr>
          <a:xfrm>
            <a:off x="1836794" y="1454702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b="1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代理範圍</a:t>
            </a:r>
          </a:p>
        </p:txBody>
      </p:sp>
    </p:spTree>
    <p:extLst>
      <p:ext uri="{BB962C8B-B14F-4D97-AF65-F5344CB8AC3E}">
        <p14:creationId xmlns:p14="http://schemas.microsoft.com/office/powerpoint/2010/main" val="29346924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1988396" y="615361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代理合約簽訂之注意事項</a:t>
            </a: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988396" y="2155949"/>
            <a:ext cx="9297371" cy="3894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共同維持授權方之品牌形象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價格限制？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是否可使用商標？如何使用？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廣宣物之審查？報備？或使用同一行銷團隊？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是否能代理其他競爭者？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業務目標之設定？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  <p:sp>
        <p:nvSpPr>
          <p:cNvPr id="3" name="文字方塊 2">
            <a:extLst>
              <a:ext uri="{FF2B5EF4-FFF2-40B4-BE49-F238E27FC236}">
                <a16:creationId xmlns:a16="http://schemas.microsoft.com/office/drawing/2014/main" id="{83170F7C-E00E-81FC-DC27-965C8DBE0EC2}"/>
              </a:ext>
            </a:extLst>
          </p:cNvPr>
          <p:cNvSpPr txBox="1"/>
          <p:nvPr/>
        </p:nvSpPr>
        <p:spPr>
          <a:xfrm>
            <a:off x="1836794" y="1454702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b="1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品牌價值之維繫</a:t>
            </a:r>
          </a:p>
        </p:txBody>
      </p:sp>
    </p:spTree>
    <p:extLst>
      <p:ext uri="{BB962C8B-B14F-4D97-AF65-F5344CB8AC3E}">
        <p14:creationId xmlns:p14="http://schemas.microsoft.com/office/powerpoint/2010/main" val="35017561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1988396" y="615361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代理合約簽訂之注意事項</a:t>
            </a: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988396" y="2155949"/>
            <a:ext cx="9297371" cy="3894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訂單成立之時間？下單後二日內未拒絕即成立？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運費由何人負擔？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訂單是否可以變更？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數量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20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％變更？交期變更？交貨地點變更？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危險負擔？運送人遲延？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交貨之驗收程序？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  <p:sp>
        <p:nvSpPr>
          <p:cNvPr id="3" name="文字方塊 2">
            <a:extLst>
              <a:ext uri="{FF2B5EF4-FFF2-40B4-BE49-F238E27FC236}">
                <a16:creationId xmlns:a16="http://schemas.microsoft.com/office/drawing/2014/main" id="{83170F7C-E00E-81FC-DC27-965C8DBE0EC2}"/>
              </a:ext>
            </a:extLst>
          </p:cNvPr>
          <p:cNvSpPr txBox="1"/>
          <p:nvPr/>
        </p:nvSpPr>
        <p:spPr>
          <a:xfrm>
            <a:off x="1836794" y="1454702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b="1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訂單與交貨</a:t>
            </a:r>
          </a:p>
        </p:txBody>
      </p:sp>
    </p:spTree>
    <p:extLst>
      <p:ext uri="{BB962C8B-B14F-4D97-AF65-F5344CB8AC3E}">
        <p14:creationId xmlns:p14="http://schemas.microsoft.com/office/powerpoint/2010/main" val="24572476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1988396" y="615361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代理合約簽訂之注意事項</a:t>
            </a: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988396" y="2155949"/>
            <a:ext cx="9297371" cy="3247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保證最低價？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如果不是獨家代理，同等數量之保證最低價？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漲價是否單方決定？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價格表之變動，於通知後生效？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若成本變更，是否可單方片面漲價？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  <p:sp>
        <p:nvSpPr>
          <p:cNvPr id="3" name="文字方塊 2">
            <a:extLst>
              <a:ext uri="{FF2B5EF4-FFF2-40B4-BE49-F238E27FC236}">
                <a16:creationId xmlns:a16="http://schemas.microsoft.com/office/drawing/2014/main" id="{83170F7C-E00E-81FC-DC27-965C8DBE0EC2}"/>
              </a:ext>
            </a:extLst>
          </p:cNvPr>
          <p:cNvSpPr txBox="1"/>
          <p:nvPr/>
        </p:nvSpPr>
        <p:spPr>
          <a:xfrm>
            <a:off x="1836794" y="1454702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b="1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價格</a:t>
            </a:r>
          </a:p>
        </p:txBody>
      </p:sp>
    </p:spTree>
    <p:extLst>
      <p:ext uri="{BB962C8B-B14F-4D97-AF65-F5344CB8AC3E}">
        <p14:creationId xmlns:p14="http://schemas.microsoft.com/office/powerpoint/2010/main" val="166309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1988396" y="615361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代理合約簽訂之注意事項</a:t>
            </a: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988396" y="2155949"/>
            <a:ext cx="9297371" cy="3247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貨款結算日為次月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10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日，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20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日開立請款單，月結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30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天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匯款方式？計算幣別？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信用額度？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溢付款項之退還方式？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  <p:sp>
        <p:nvSpPr>
          <p:cNvPr id="3" name="文字方塊 2">
            <a:extLst>
              <a:ext uri="{FF2B5EF4-FFF2-40B4-BE49-F238E27FC236}">
                <a16:creationId xmlns:a16="http://schemas.microsoft.com/office/drawing/2014/main" id="{83170F7C-E00E-81FC-DC27-965C8DBE0EC2}"/>
              </a:ext>
            </a:extLst>
          </p:cNvPr>
          <p:cNvSpPr txBox="1"/>
          <p:nvPr/>
        </p:nvSpPr>
        <p:spPr>
          <a:xfrm>
            <a:off x="1836794" y="1454702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b="1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付款</a:t>
            </a:r>
          </a:p>
        </p:txBody>
      </p:sp>
    </p:spTree>
    <p:extLst>
      <p:ext uri="{BB962C8B-B14F-4D97-AF65-F5344CB8AC3E}">
        <p14:creationId xmlns:p14="http://schemas.microsoft.com/office/powerpoint/2010/main" val="3352596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1998098" y="659712"/>
            <a:ext cx="85184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pc="100" dirty="0" err="1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講者介紹-胡高誠律師</a:t>
            </a:r>
            <a:endParaRPr lang="en-US" sz="4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675492" y="1535311"/>
            <a:ext cx="962961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國立政治大學法學士、東華大學財經法律所碩士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高雄律師公會副秘書長、理事  兼  總務主任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金管會證期局法務室、花蓮高分院法官助理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惇安法律事務所 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/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 建業法律事務所高雄所資深律師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樹德科大兼任講師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財政部關稅局高雄關復查會外部委員  </a:t>
            </a:r>
          </a:p>
          <a:p>
            <a:pPr lvl="4"/>
            <a:endParaRPr lang="en-US" altLang="zh-TW" sz="20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lvl="4"/>
            <a:r>
              <a:rPr lang="zh-TW" altLang="en-US" sz="2000" b="1" spc="1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高雄市前金區中正四路</a:t>
            </a:r>
            <a:r>
              <a:rPr lang="en-US" altLang="zh-TW" sz="2000" b="1" spc="1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211</a:t>
            </a:r>
            <a:r>
              <a:rPr lang="zh-TW" altLang="en-US" sz="2000" b="1" spc="1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號</a:t>
            </a:r>
            <a:r>
              <a:rPr lang="en-US" altLang="zh-TW" sz="2000" b="1" spc="1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18</a:t>
            </a:r>
            <a:r>
              <a:rPr lang="zh-TW" altLang="en-US" sz="2000" b="1" spc="1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樓之</a:t>
            </a:r>
            <a:r>
              <a:rPr lang="en-US" altLang="zh-TW" sz="2000" b="1" spc="1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3</a:t>
            </a:r>
          </a:p>
          <a:p>
            <a:pPr lvl="4"/>
            <a:r>
              <a:rPr lang="en-US" altLang="zh-TW" sz="2000" b="1" spc="100" dirty="0" err="1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erichu@fightinglaw.com</a:t>
            </a:r>
            <a:endParaRPr lang="en-US" altLang="zh-TW" sz="2000" b="1" spc="100" dirty="0">
              <a:solidFill>
                <a:srgbClr val="D3A96D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261E09BA-485B-0EFA-E21C-74C8F5147E7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3206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1988396" y="615361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代理合約簽訂之注意事項</a:t>
            </a: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988396" y="2155949"/>
            <a:ext cx="9297371" cy="3247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保證訂購數量？保證銷售數量？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行銷預算如何分擔？行銷產品之費用如何負擔？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是否按月提供銷售成績（通路）？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是否提供前五大出貨客戶資料？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庫存數量之回報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  <p:sp>
        <p:nvSpPr>
          <p:cNvPr id="3" name="文字方塊 2">
            <a:extLst>
              <a:ext uri="{FF2B5EF4-FFF2-40B4-BE49-F238E27FC236}">
                <a16:creationId xmlns:a16="http://schemas.microsoft.com/office/drawing/2014/main" id="{83170F7C-E00E-81FC-DC27-965C8DBE0EC2}"/>
              </a:ext>
            </a:extLst>
          </p:cNvPr>
          <p:cNvSpPr txBox="1"/>
          <p:nvPr/>
        </p:nvSpPr>
        <p:spPr>
          <a:xfrm>
            <a:off x="1836794" y="1454702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b="1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目標之擬定</a:t>
            </a:r>
          </a:p>
        </p:txBody>
      </p:sp>
    </p:spTree>
    <p:extLst>
      <p:ext uri="{BB962C8B-B14F-4D97-AF65-F5344CB8AC3E}">
        <p14:creationId xmlns:p14="http://schemas.microsoft.com/office/powerpoint/2010/main" val="23392120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1988396" y="615361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代理合約簽訂之注意事項</a:t>
            </a: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988396" y="2155949"/>
            <a:ext cx="9297371" cy="3247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修繕、產品說明等服務之提供？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消費者客訴之處理？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共同處理？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責任之分擔？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技術顧問提供之時數及方式？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  <p:sp>
        <p:nvSpPr>
          <p:cNvPr id="3" name="文字方塊 2">
            <a:extLst>
              <a:ext uri="{FF2B5EF4-FFF2-40B4-BE49-F238E27FC236}">
                <a16:creationId xmlns:a16="http://schemas.microsoft.com/office/drawing/2014/main" id="{83170F7C-E00E-81FC-DC27-965C8DBE0EC2}"/>
              </a:ext>
            </a:extLst>
          </p:cNvPr>
          <p:cNvSpPr txBox="1"/>
          <p:nvPr/>
        </p:nvSpPr>
        <p:spPr>
          <a:xfrm>
            <a:off x="1836794" y="1454702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b="1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服務之提供</a:t>
            </a:r>
          </a:p>
        </p:txBody>
      </p:sp>
    </p:spTree>
    <p:extLst>
      <p:ext uri="{BB962C8B-B14F-4D97-AF65-F5344CB8AC3E}">
        <p14:creationId xmlns:p14="http://schemas.microsoft.com/office/powerpoint/2010/main" val="7674518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1988396" y="615361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代理合約簽訂之注意事項</a:t>
            </a: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988396" y="2155949"/>
            <a:ext cx="9297371" cy="3894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何種情形可以提前終止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單方有解除契約權利？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已支付成本之分擔？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存貨之處理？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終止後是否繼續提供服務？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權利是否可以轉讓？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  <p:sp>
        <p:nvSpPr>
          <p:cNvPr id="3" name="文字方塊 2">
            <a:extLst>
              <a:ext uri="{FF2B5EF4-FFF2-40B4-BE49-F238E27FC236}">
                <a16:creationId xmlns:a16="http://schemas.microsoft.com/office/drawing/2014/main" id="{83170F7C-E00E-81FC-DC27-965C8DBE0EC2}"/>
              </a:ext>
            </a:extLst>
          </p:cNvPr>
          <p:cNvSpPr txBox="1"/>
          <p:nvPr/>
        </p:nvSpPr>
        <p:spPr>
          <a:xfrm>
            <a:off x="1836794" y="1454702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b="1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合約之終止</a:t>
            </a:r>
          </a:p>
        </p:txBody>
      </p:sp>
    </p:spTree>
    <p:extLst>
      <p:ext uri="{BB962C8B-B14F-4D97-AF65-F5344CB8AC3E}">
        <p14:creationId xmlns:p14="http://schemas.microsoft.com/office/powerpoint/2010/main" val="35836433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1988396" y="615361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代理合約簽訂之注意事項</a:t>
            </a: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988396" y="2155949"/>
            <a:ext cx="9297371" cy="3894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權利瑕疵擔保（智慧財產權無虞之宣示）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相關權利之授權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期滿前能否調降價格？剩餘商品之處置？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保密義務（定價及其他）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管轄法院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代理期間及是否自動更新？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  <p:sp>
        <p:nvSpPr>
          <p:cNvPr id="3" name="文字方塊 2">
            <a:extLst>
              <a:ext uri="{FF2B5EF4-FFF2-40B4-BE49-F238E27FC236}">
                <a16:creationId xmlns:a16="http://schemas.microsoft.com/office/drawing/2014/main" id="{83170F7C-E00E-81FC-DC27-965C8DBE0EC2}"/>
              </a:ext>
            </a:extLst>
          </p:cNvPr>
          <p:cNvSpPr txBox="1"/>
          <p:nvPr/>
        </p:nvSpPr>
        <p:spPr>
          <a:xfrm>
            <a:off x="1836794" y="1454702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b="1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其他</a:t>
            </a:r>
          </a:p>
        </p:txBody>
      </p:sp>
    </p:spTree>
    <p:extLst>
      <p:ext uri="{BB962C8B-B14F-4D97-AF65-F5344CB8AC3E}">
        <p14:creationId xmlns:p14="http://schemas.microsoft.com/office/powerpoint/2010/main" val="7752825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1988396" y="615361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經銷合約簽訂之注意事項</a:t>
            </a: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988396" y="2155949"/>
            <a:ext cx="9297371" cy="3247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保留所有權之寄售 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vs 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賣斷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產品所有權歸屬授權方 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vs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 產品所有權歸屬被授權方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授權方保留價格決定權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 vs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 自由決定價格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銷售方式授權方決定 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vs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 自行決定銷售方式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單純賺取價差 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vs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 需整體考量市場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  <p:sp>
        <p:nvSpPr>
          <p:cNvPr id="3" name="文字方塊 2">
            <a:extLst>
              <a:ext uri="{FF2B5EF4-FFF2-40B4-BE49-F238E27FC236}">
                <a16:creationId xmlns:a16="http://schemas.microsoft.com/office/drawing/2014/main" id="{83170F7C-E00E-81FC-DC27-965C8DBE0EC2}"/>
              </a:ext>
            </a:extLst>
          </p:cNvPr>
          <p:cNvSpPr txBox="1"/>
          <p:nvPr/>
        </p:nvSpPr>
        <p:spPr>
          <a:xfrm>
            <a:off x="1836794" y="1454702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b="1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代理</a:t>
            </a:r>
            <a:r>
              <a:rPr kumimoji="1" lang="en-US" altLang="zh-TW" sz="3600" b="1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 </a:t>
            </a:r>
            <a:r>
              <a:rPr kumimoji="1" lang="en-US" altLang="zh-TW" sz="3600" b="1" dirty="0" err="1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v.s</a:t>
            </a:r>
            <a:r>
              <a:rPr kumimoji="1" lang="en-US" altLang="zh-TW" sz="3600" b="1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. </a:t>
            </a:r>
            <a:r>
              <a:rPr kumimoji="1" lang="zh-TW" altLang="en-US" sz="3600" b="1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經銷  之基本差異</a:t>
            </a:r>
          </a:p>
        </p:txBody>
      </p:sp>
    </p:spTree>
    <p:extLst>
      <p:ext uri="{BB962C8B-B14F-4D97-AF65-F5344CB8AC3E}">
        <p14:creationId xmlns:p14="http://schemas.microsoft.com/office/powerpoint/2010/main" val="19676949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1988396" y="615361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經銷合約簽訂之注意事項</a:t>
            </a: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988396" y="2155949"/>
            <a:ext cx="9297371" cy="3247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需將其他營業成本計入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爭取最優惠價格，且要思考無法出售之情形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期滿後要爭取仍可繼續將餘貨銷售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如果有其他區域較低之價格，要比照該價格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但價格通常與數量連動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  <p:sp>
        <p:nvSpPr>
          <p:cNvPr id="3" name="文字方塊 2">
            <a:extLst>
              <a:ext uri="{FF2B5EF4-FFF2-40B4-BE49-F238E27FC236}">
                <a16:creationId xmlns:a16="http://schemas.microsoft.com/office/drawing/2014/main" id="{83170F7C-E00E-81FC-DC27-965C8DBE0EC2}"/>
              </a:ext>
            </a:extLst>
          </p:cNvPr>
          <p:cNvSpPr txBox="1"/>
          <p:nvPr/>
        </p:nvSpPr>
        <p:spPr>
          <a:xfrm>
            <a:off x="1836794" y="1454702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b="1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價格之約定</a:t>
            </a:r>
          </a:p>
        </p:txBody>
      </p:sp>
    </p:spTree>
    <p:extLst>
      <p:ext uri="{BB962C8B-B14F-4D97-AF65-F5344CB8AC3E}">
        <p14:creationId xmlns:p14="http://schemas.microsoft.com/office/powerpoint/2010/main" val="41411024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1988396" y="615361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經銷合約簽訂之注意事項</a:t>
            </a: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988396" y="2155949"/>
            <a:ext cx="9297371" cy="3247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驗收要較為嚴格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通常不能改期、更改數量或退貨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有可能被要求要提供交貨數量之預測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當地之產品核准，會由經銷商自行負責申請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如果有新產品之查驗，由經銷商支付費用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  <p:sp>
        <p:nvSpPr>
          <p:cNvPr id="3" name="文字方塊 2">
            <a:extLst>
              <a:ext uri="{FF2B5EF4-FFF2-40B4-BE49-F238E27FC236}">
                <a16:creationId xmlns:a16="http://schemas.microsoft.com/office/drawing/2014/main" id="{83170F7C-E00E-81FC-DC27-965C8DBE0EC2}"/>
              </a:ext>
            </a:extLst>
          </p:cNvPr>
          <p:cNvSpPr txBox="1"/>
          <p:nvPr/>
        </p:nvSpPr>
        <p:spPr>
          <a:xfrm>
            <a:off x="1836794" y="1454702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b="1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商品之交付與收受</a:t>
            </a:r>
          </a:p>
        </p:txBody>
      </p:sp>
    </p:spTree>
    <p:extLst>
      <p:ext uri="{BB962C8B-B14F-4D97-AF65-F5344CB8AC3E}">
        <p14:creationId xmlns:p14="http://schemas.microsoft.com/office/powerpoint/2010/main" val="36495802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1988396" y="615361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經銷合約簽訂之注意事項</a:t>
            </a: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988396" y="2155949"/>
            <a:ext cx="9297371" cy="3247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無法立即檢查發現之缺點或瑕疵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產品品質責任由何人負擔？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賠償費用是否包含訴訟費用及律師費？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與消費者（客戶）和解之費用是否由授權人負擔？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若雙方產生爭議時，如何認定「合理的」和解費用？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  <p:sp>
        <p:nvSpPr>
          <p:cNvPr id="3" name="文字方塊 2">
            <a:extLst>
              <a:ext uri="{FF2B5EF4-FFF2-40B4-BE49-F238E27FC236}">
                <a16:creationId xmlns:a16="http://schemas.microsoft.com/office/drawing/2014/main" id="{83170F7C-E00E-81FC-DC27-965C8DBE0EC2}"/>
              </a:ext>
            </a:extLst>
          </p:cNvPr>
          <p:cNvSpPr txBox="1"/>
          <p:nvPr/>
        </p:nvSpPr>
        <p:spPr>
          <a:xfrm>
            <a:off x="1836794" y="1454702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b="1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商品有瑕疵時之風險分配</a:t>
            </a:r>
          </a:p>
        </p:txBody>
      </p:sp>
    </p:spTree>
    <p:extLst>
      <p:ext uri="{BB962C8B-B14F-4D97-AF65-F5344CB8AC3E}">
        <p14:creationId xmlns:p14="http://schemas.microsoft.com/office/powerpoint/2010/main" val="13824490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1988396" y="615361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經銷合約簽訂之注意事項</a:t>
            </a: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988396" y="2155949"/>
            <a:ext cx="9297371" cy="3894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定期訪查經銷商倉庫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經銷商是否會販售其他來源（仿冒）商品？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經銷商是否同時販賣競爭商品？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是否有其他公司名義經銷其他競爭商品？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違約金之約定是否無上限？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不得另外註冊智慧財產權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  <p:sp>
        <p:nvSpPr>
          <p:cNvPr id="3" name="文字方塊 2">
            <a:extLst>
              <a:ext uri="{FF2B5EF4-FFF2-40B4-BE49-F238E27FC236}">
                <a16:creationId xmlns:a16="http://schemas.microsoft.com/office/drawing/2014/main" id="{83170F7C-E00E-81FC-DC27-965C8DBE0EC2}"/>
              </a:ext>
            </a:extLst>
          </p:cNvPr>
          <p:cNvSpPr txBox="1"/>
          <p:nvPr/>
        </p:nvSpPr>
        <p:spPr>
          <a:xfrm>
            <a:off x="1836794" y="1454702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b="1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經銷商之忠誠問題</a:t>
            </a:r>
          </a:p>
        </p:txBody>
      </p:sp>
    </p:spTree>
    <p:extLst>
      <p:ext uri="{BB962C8B-B14F-4D97-AF65-F5344CB8AC3E}">
        <p14:creationId xmlns:p14="http://schemas.microsoft.com/office/powerpoint/2010/main" val="33463335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1988396" y="615361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授權合約簽訂之注意事項</a:t>
            </a: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988396" y="2155949"/>
            <a:ext cx="9297371" cy="2601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完整說明品牌之歷史、價值及精神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將來發生爭議時，對於知名度以及品牌價值無需另外舉證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避免搶註或另外在當地另外註冊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  <p:sp>
        <p:nvSpPr>
          <p:cNvPr id="3" name="文字方塊 2">
            <a:extLst>
              <a:ext uri="{FF2B5EF4-FFF2-40B4-BE49-F238E27FC236}">
                <a16:creationId xmlns:a16="http://schemas.microsoft.com/office/drawing/2014/main" id="{83170F7C-E00E-81FC-DC27-965C8DBE0EC2}"/>
              </a:ext>
            </a:extLst>
          </p:cNvPr>
          <p:cNvSpPr txBox="1"/>
          <p:nvPr/>
        </p:nvSpPr>
        <p:spPr>
          <a:xfrm>
            <a:off x="1836794" y="1454702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b="1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說明品牌價值及精神</a:t>
            </a:r>
          </a:p>
        </p:txBody>
      </p:sp>
    </p:spTree>
    <p:extLst>
      <p:ext uri="{BB962C8B-B14F-4D97-AF65-F5344CB8AC3E}">
        <p14:creationId xmlns:p14="http://schemas.microsoft.com/office/powerpoint/2010/main" val="614082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1998098" y="659712"/>
            <a:ext cx="85184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pc="100" dirty="0" err="1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大綱</a:t>
            </a:r>
            <a:endParaRPr lang="en-US" sz="4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998097" y="1802168"/>
            <a:ext cx="8780393" cy="4149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36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如何擬定合約不踩雷</a:t>
            </a:r>
            <a:endParaRPr lang="en-US" altLang="zh-TW" sz="36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3600" b="1" spc="1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代理合約</a:t>
            </a:r>
            <a:r>
              <a:rPr lang="zh-TW" altLang="en-US" sz="36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簽訂之注意事項</a:t>
            </a:r>
            <a:endParaRPr lang="en-US" altLang="zh-TW" sz="36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3600" b="1" spc="1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經銷合約</a:t>
            </a:r>
            <a:r>
              <a:rPr lang="zh-TW" altLang="en-US" sz="36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簽訂之注意事項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3600" b="1" spc="1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授權合約</a:t>
            </a:r>
            <a:r>
              <a:rPr lang="zh-TW" altLang="en-US" sz="36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簽訂之注意事項</a:t>
            </a:r>
            <a:endParaRPr lang="en-US" altLang="zh-TW" sz="36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36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如何避免公司經營之法規風險</a:t>
            </a:r>
            <a:endParaRPr lang="en-US" altLang="zh-TW" sz="36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5A8ABDD6-BDC4-D1FF-6194-99A313DB513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0194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1988396" y="615361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授權合約簽訂之注意事項</a:t>
            </a: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988396" y="2155949"/>
            <a:ext cx="9297371" cy="4540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是授權圖樣？商標？或是具體商品？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特定授權範圍 ！！！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若只寫授權圖樣或商品類型，將來可能有許多無法預料的具體商品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建議直接將樣品（或模擬圖）作為附件，不可以另外製作其他商品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不得再授權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  <p:sp>
        <p:nvSpPr>
          <p:cNvPr id="3" name="文字方塊 2">
            <a:extLst>
              <a:ext uri="{FF2B5EF4-FFF2-40B4-BE49-F238E27FC236}">
                <a16:creationId xmlns:a16="http://schemas.microsoft.com/office/drawing/2014/main" id="{83170F7C-E00E-81FC-DC27-965C8DBE0EC2}"/>
              </a:ext>
            </a:extLst>
          </p:cNvPr>
          <p:cNvSpPr txBox="1"/>
          <p:nvPr/>
        </p:nvSpPr>
        <p:spPr>
          <a:xfrm>
            <a:off x="1836794" y="1454702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b="1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授權範圍 ！！！</a:t>
            </a:r>
          </a:p>
        </p:txBody>
      </p:sp>
    </p:spTree>
    <p:extLst>
      <p:ext uri="{BB962C8B-B14F-4D97-AF65-F5344CB8AC3E}">
        <p14:creationId xmlns:p14="http://schemas.microsoft.com/office/powerpoint/2010/main" val="20000618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1988396" y="615361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授權合約簽訂之注意事項</a:t>
            </a: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988396" y="2155949"/>
            <a:ext cx="9297371" cy="3894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嚴格限制區域，否則可能構成對其他客戶的違約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授權期間？期滿後需將商品銷毀，且不得有損害商標或產品價值之情形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期滿後產品誰負責出售？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由誰決定美感或質感？樣品之檢查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期滿後原始檔之刪除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  <p:sp>
        <p:nvSpPr>
          <p:cNvPr id="3" name="文字方塊 2">
            <a:extLst>
              <a:ext uri="{FF2B5EF4-FFF2-40B4-BE49-F238E27FC236}">
                <a16:creationId xmlns:a16="http://schemas.microsoft.com/office/drawing/2014/main" id="{83170F7C-E00E-81FC-DC27-965C8DBE0EC2}"/>
              </a:ext>
            </a:extLst>
          </p:cNvPr>
          <p:cNvSpPr txBox="1"/>
          <p:nvPr/>
        </p:nvSpPr>
        <p:spPr>
          <a:xfrm>
            <a:off x="1836794" y="1454702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b="1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區域、期間</a:t>
            </a:r>
          </a:p>
        </p:txBody>
      </p:sp>
    </p:spTree>
    <p:extLst>
      <p:ext uri="{BB962C8B-B14F-4D97-AF65-F5344CB8AC3E}">
        <p14:creationId xmlns:p14="http://schemas.microsoft.com/office/powerpoint/2010/main" val="11246046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1988396" y="615361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授權合約簽訂之注意事項</a:t>
            </a: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988396" y="2155949"/>
            <a:ext cx="9297371" cy="3894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總量授權，限制一定數量內，總括金額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每一件商品計算授權金，另訂保底授權金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未達標另訂懲罰？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如何監控商品數量（從工廠管控或從通路管控？）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雷射防衛標籤？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提供系統後台帳號？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  <p:sp>
        <p:nvSpPr>
          <p:cNvPr id="3" name="文字方塊 2">
            <a:extLst>
              <a:ext uri="{FF2B5EF4-FFF2-40B4-BE49-F238E27FC236}">
                <a16:creationId xmlns:a16="http://schemas.microsoft.com/office/drawing/2014/main" id="{83170F7C-E00E-81FC-DC27-965C8DBE0EC2}"/>
              </a:ext>
            </a:extLst>
          </p:cNvPr>
          <p:cNvSpPr txBox="1"/>
          <p:nvPr/>
        </p:nvSpPr>
        <p:spPr>
          <a:xfrm>
            <a:off x="1836794" y="1454702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b="1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授權金之計算</a:t>
            </a:r>
          </a:p>
        </p:txBody>
      </p:sp>
    </p:spTree>
    <p:extLst>
      <p:ext uri="{BB962C8B-B14F-4D97-AF65-F5344CB8AC3E}">
        <p14:creationId xmlns:p14="http://schemas.microsoft.com/office/powerpoint/2010/main" val="37701452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1988396" y="615361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授權合約簽訂之注意事項</a:t>
            </a: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988396" y="2155949"/>
            <a:ext cx="9297371" cy="3894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總量授權，限制一定數量內，總括金額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每一件商品計算授權金，另訂保底授權金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未達標另訂懲罰？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如何監控商品數量（從工廠管控或從通路管控？）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雷射防偽標籤？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提供系統後台帳號？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  <p:sp>
        <p:nvSpPr>
          <p:cNvPr id="3" name="文字方塊 2">
            <a:extLst>
              <a:ext uri="{FF2B5EF4-FFF2-40B4-BE49-F238E27FC236}">
                <a16:creationId xmlns:a16="http://schemas.microsoft.com/office/drawing/2014/main" id="{83170F7C-E00E-81FC-DC27-965C8DBE0EC2}"/>
              </a:ext>
            </a:extLst>
          </p:cNvPr>
          <p:cNvSpPr txBox="1"/>
          <p:nvPr/>
        </p:nvSpPr>
        <p:spPr>
          <a:xfrm>
            <a:off x="1836794" y="1454702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b="1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授權金之計算</a:t>
            </a:r>
          </a:p>
        </p:txBody>
      </p:sp>
    </p:spTree>
    <p:extLst>
      <p:ext uri="{BB962C8B-B14F-4D97-AF65-F5344CB8AC3E}">
        <p14:creationId xmlns:p14="http://schemas.microsoft.com/office/powerpoint/2010/main" val="42760632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2018583" y="533220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如何避免公司經營之法規風險</a:t>
            </a:r>
            <a:endParaRPr lang="en-US" altLang="zh-TW" sz="40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866980" y="2119342"/>
            <a:ext cx="893208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強制規定經銷商</a:t>
            </a:r>
            <a:r>
              <a:rPr lang="zh-TW" altLang="en-US" sz="2800" b="1" spc="1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銷售時須提供與相同折扣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，將有違反公平交易法第十八條之虞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對於限制經銷商越區銷售或削價競爭及強制規定經銷商銷售時須</a:t>
            </a:r>
            <a:r>
              <a:rPr lang="zh-TW" altLang="en-US" sz="2800" b="1" spc="1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提供相同贈品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等節，具有限制交易相對人事業活動之意義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至有無違反公平交法第十九條第六款之規定，本會在認定上，將依具體個案考量當事人之意圖、目的、市場地位、所屬市場結構、商品特性及履行情況對市場競爭之影響等因素加以判斷。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zh-TW" altLang="en-US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2B19C81F-26D0-3205-EC08-964D3D00D035}"/>
              </a:ext>
            </a:extLst>
          </p:cNvPr>
          <p:cNvSpPr txBox="1"/>
          <p:nvPr/>
        </p:nvSpPr>
        <p:spPr>
          <a:xfrm>
            <a:off x="1866980" y="1313785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廠商對經銷條件設限，是否違反公平法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4523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2018583" y="533220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如何避免公司經營之法規風險</a:t>
            </a:r>
            <a:endParaRPr lang="en-US" altLang="zh-TW" sz="40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866980" y="1993661"/>
            <a:ext cx="8518410" cy="3911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保護企業間之公平競爭與倫理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包括企業上具競爭優勢各種方法、技術、製程、配方、程式、設計或其他可用於生產、銷售或經營之</a:t>
            </a:r>
            <a:r>
              <a:rPr lang="zh-TW" altLang="en-US" sz="2800" b="1" spc="1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資訊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等均屬之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不具權利性，僅需具有</a:t>
            </a:r>
            <a:r>
              <a:rPr lang="zh-TW" altLang="en-US" sz="2800" b="1" spc="1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非公知性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、</a:t>
            </a:r>
            <a:r>
              <a:rPr lang="zh-TW" altLang="en-US" sz="2800" b="1" spc="1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價值性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，並</a:t>
            </a:r>
            <a:r>
              <a:rPr lang="zh-TW" altLang="en-US" sz="2800" b="1" spc="1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採取合理保密措施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等三要件之各種上述資訊</a:t>
            </a: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2B19C81F-26D0-3205-EC08-964D3D00D035}"/>
              </a:ext>
            </a:extLst>
          </p:cNvPr>
          <p:cNvSpPr txBox="1"/>
          <p:nvPr/>
        </p:nvSpPr>
        <p:spPr>
          <a:xfrm>
            <a:off x="1866980" y="1294218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營業秘密法</a:t>
            </a:r>
            <a:endParaRPr kumimoji="1" lang="en-US" altLang="zh-TW" sz="3600" dirty="0">
              <a:solidFill>
                <a:srgbClr val="D3A96D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473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2018583" y="533220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如何避免公司經營之法規風險</a:t>
            </a:r>
            <a:endParaRPr lang="en-US" altLang="zh-TW" sz="40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866980" y="1993661"/>
            <a:ext cx="8518410" cy="4558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若失去前開特性，即喪失營業秘密資格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與專利最大不同，在於</a:t>
            </a:r>
            <a:r>
              <a:rPr lang="zh-TW" altLang="en-US" sz="2800" b="1" spc="1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不需向主管機關申請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即受保護，當然也</a:t>
            </a:r>
            <a:r>
              <a:rPr lang="zh-TW" altLang="en-US" sz="2800" b="1" spc="1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不需要揭露內容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，惟保護之手段較為薄弱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若要主張營業秘密，必須能</a:t>
            </a:r>
            <a:r>
              <a:rPr lang="zh-TW" altLang="en-US" sz="2800" b="1" spc="1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證明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，非以經營者主觀上是否將之列為秘密為斷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TW" altLang="en-US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2B19C81F-26D0-3205-EC08-964D3D00D035}"/>
              </a:ext>
            </a:extLst>
          </p:cNvPr>
          <p:cNvSpPr txBox="1"/>
          <p:nvPr/>
        </p:nvSpPr>
        <p:spPr>
          <a:xfrm>
            <a:off x="1866980" y="1294218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營業秘密法</a:t>
            </a:r>
            <a:endParaRPr kumimoji="1" lang="en-US" altLang="zh-TW" sz="3600" dirty="0">
              <a:solidFill>
                <a:srgbClr val="D3A96D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4949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2018583" y="533220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如何避免公司經營之法規風險</a:t>
            </a:r>
            <a:endParaRPr lang="en-US" altLang="zh-TW" sz="40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866980" y="1993661"/>
            <a:ext cx="8518410" cy="4558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著作權法第十條之一已明定：依本法取得之著作權，其保護</a:t>
            </a:r>
            <a:r>
              <a:rPr lang="zh-TW" altLang="en-US" sz="2800" b="1" spc="1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僅及於該著作之表達，而不及於其所表達之思想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、程序、製程、系統、操作方法、概念、原理、發現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採創作保護主義，</a:t>
            </a:r>
            <a:r>
              <a:rPr lang="zh-TW" altLang="en-US" sz="2800" b="1" spc="1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不必註冊、登記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美學不歧視原則，只要跨越最低之創意標準，即可構成著作，受法律保護</a:t>
            </a: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2B19C81F-26D0-3205-EC08-964D3D00D035}"/>
              </a:ext>
            </a:extLst>
          </p:cNvPr>
          <p:cNvSpPr txBox="1"/>
          <p:nvPr/>
        </p:nvSpPr>
        <p:spPr>
          <a:xfrm>
            <a:off x="1866980" y="1294218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著作權法</a:t>
            </a:r>
            <a:endParaRPr kumimoji="1" lang="en-US" altLang="zh-TW" sz="3600" dirty="0">
              <a:solidFill>
                <a:srgbClr val="D3A96D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7433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2018583" y="533220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如何避免公司經營之法規風險</a:t>
            </a:r>
            <a:endParaRPr lang="en-US" altLang="zh-TW" sz="40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866980" y="2676005"/>
            <a:ext cx="8518410" cy="2241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32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著作權保護</a:t>
            </a:r>
            <a:r>
              <a:rPr lang="zh-TW" altLang="en-US" sz="3200" b="1" spc="1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表達（ </a:t>
            </a:r>
            <a:r>
              <a:rPr lang="en-US" altLang="zh-TW" sz="3200" b="1" spc="1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expression </a:t>
            </a:r>
            <a:r>
              <a:rPr lang="zh-TW" altLang="en-US" sz="3200" b="1" spc="1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）</a:t>
            </a:r>
            <a:r>
              <a:rPr lang="zh-TW" altLang="en-US" sz="32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的形式，重在原創性，</a:t>
            </a:r>
            <a:r>
              <a:rPr lang="zh-TW" altLang="en-US" sz="3200" b="1" spc="1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不保護</a:t>
            </a:r>
            <a:r>
              <a:rPr lang="zh-TW" altLang="en-US" sz="32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被表達的</a:t>
            </a:r>
            <a:r>
              <a:rPr lang="zh-TW" altLang="en-US" sz="3200" b="1" spc="1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概念（ </a:t>
            </a:r>
            <a:r>
              <a:rPr lang="en-US" altLang="zh-TW" sz="3200" b="1" spc="1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idea </a:t>
            </a:r>
            <a:r>
              <a:rPr lang="zh-TW" altLang="en-US" sz="3200" b="1" spc="1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）</a:t>
            </a: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2B19C81F-26D0-3205-EC08-964D3D00D035}"/>
              </a:ext>
            </a:extLst>
          </p:cNvPr>
          <p:cNvSpPr txBox="1"/>
          <p:nvPr/>
        </p:nvSpPr>
        <p:spPr>
          <a:xfrm>
            <a:off x="1866980" y="1294218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著作權法</a:t>
            </a:r>
            <a:endParaRPr kumimoji="1" lang="en-US" altLang="zh-TW" sz="3600" dirty="0">
              <a:solidFill>
                <a:srgbClr val="D3A96D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43566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2018583" y="533220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如何避免公司經營之法規風險</a:t>
            </a:r>
            <a:endParaRPr lang="en-US" altLang="zh-TW" sz="40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866980" y="2347507"/>
            <a:ext cx="8518410" cy="3265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概念：市場要有</a:t>
            </a:r>
            <a:r>
              <a:rPr lang="zh-TW" altLang="en-US" sz="2800" b="1" spc="1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適度的競爭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維護交易秩序與消費者利益，確保自由與公平競爭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限制競爭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（壟斷、聯合行為）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不正競爭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（不實廣告、不當獲取交易機會）</a:t>
            </a: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2B19C81F-26D0-3205-EC08-964D3D00D035}"/>
              </a:ext>
            </a:extLst>
          </p:cNvPr>
          <p:cNvSpPr txBox="1"/>
          <p:nvPr/>
        </p:nvSpPr>
        <p:spPr>
          <a:xfrm>
            <a:off x="1866980" y="1461237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公平交易法</a:t>
            </a:r>
            <a:r>
              <a:rPr kumimoji="1" lang="en-US" altLang="zh-TW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-</a:t>
            </a:r>
            <a:r>
              <a:rPr kumimoji="1" lang="zh-TW" altLang="en-US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競爭法</a:t>
            </a:r>
            <a:endParaRPr kumimoji="1" lang="en-US" altLang="zh-TW" sz="3600" dirty="0">
              <a:solidFill>
                <a:srgbClr val="D3A96D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247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2018583" y="533220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如何擬定合約不踩雷</a:t>
            </a:r>
            <a:endParaRPr lang="en-US" altLang="zh-TW" sz="40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866980" y="2157885"/>
            <a:ext cx="8518410" cy="3718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32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契約成立的條件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32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意思表示合致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32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必要之點都已約定清楚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32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並非以簽立書面為成立之要件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32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簽立書面之目的：舉證之便利</a:t>
            </a: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2B19C81F-26D0-3205-EC08-964D3D00D035}"/>
              </a:ext>
            </a:extLst>
          </p:cNvPr>
          <p:cNvSpPr txBox="1"/>
          <p:nvPr/>
        </p:nvSpPr>
        <p:spPr>
          <a:xfrm>
            <a:off x="1806610" y="1376330"/>
            <a:ext cx="79453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40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沒有簽訂書面契約就不算數？ 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676612F1-DFDE-70AC-670B-137C0131A68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30489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2018583" y="533220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如何避免公司經營之法規風險</a:t>
            </a:r>
            <a:endParaRPr lang="en-US" altLang="zh-TW" sz="40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866980" y="2166149"/>
            <a:ext cx="8518410" cy="4558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保護消費者權益，促進國民消費生活安全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什麼是消費者？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進口商是不是企業經營者？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產品製造者之無過失責任：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符合當時科技或專業水準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可合理期待之安全性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企業經營者能</a:t>
            </a:r>
            <a:r>
              <a:rPr lang="zh-TW" altLang="en-US" sz="2800" b="1" spc="1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證明其無過失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者，法院得減輕其賠償責任</a:t>
            </a: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2B19C81F-26D0-3205-EC08-964D3D00D035}"/>
              </a:ext>
            </a:extLst>
          </p:cNvPr>
          <p:cNvSpPr txBox="1"/>
          <p:nvPr/>
        </p:nvSpPr>
        <p:spPr>
          <a:xfrm>
            <a:off x="1866980" y="1461237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消費者保護法</a:t>
            </a:r>
            <a:endParaRPr kumimoji="1" lang="en-US" altLang="zh-TW" sz="3600" dirty="0">
              <a:solidFill>
                <a:srgbClr val="D3A96D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4167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2018583" y="533220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如何避免公司經營之法規風險</a:t>
            </a:r>
            <a:endParaRPr lang="en-US" altLang="zh-TW" sz="40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866980" y="2347507"/>
            <a:ext cx="8518410" cy="4320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定型化契約之意義：</a:t>
            </a:r>
            <a:r>
              <a:rPr lang="zh-TW" altLang="en-US" sz="2800" b="1" spc="1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企業經營者為與不特定多數消費者訂約之用，預先擬定之契約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定型化契約之問題：</a:t>
            </a:r>
          </a:p>
          <a:p>
            <a:pPr marL="1028700" lvl="1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消費者不知或不注意契約存在。</a:t>
            </a:r>
          </a:p>
          <a:p>
            <a:pPr marL="1028700" lvl="1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沒有時間瞭解或審閱契約內容。</a:t>
            </a:r>
          </a:p>
          <a:p>
            <a:pPr marL="1028700" lvl="1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無法瞭解契約內容。</a:t>
            </a:r>
          </a:p>
          <a:p>
            <a:pPr marL="1028700" lvl="1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業者不願接受磋商或修正（另一方面，企業節省磋商成本）</a:t>
            </a: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2B19C81F-26D0-3205-EC08-964D3D00D035}"/>
              </a:ext>
            </a:extLst>
          </p:cNvPr>
          <p:cNvSpPr txBox="1"/>
          <p:nvPr/>
        </p:nvSpPr>
        <p:spPr>
          <a:xfrm>
            <a:off x="1866980" y="1461237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消費者保護法</a:t>
            </a:r>
            <a:r>
              <a:rPr kumimoji="1" lang="en-US" altLang="zh-TW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-</a:t>
            </a:r>
            <a:r>
              <a:rPr kumimoji="1" lang="zh-TW" altLang="en-US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定型化契約</a:t>
            </a:r>
            <a:endParaRPr kumimoji="1" lang="en-US" altLang="zh-TW" sz="3600" dirty="0">
              <a:solidFill>
                <a:srgbClr val="D3A96D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5782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2018583" y="533220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如何避免公司經營之法規風險</a:t>
            </a:r>
            <a:endParaRPr lang="en-US" altLang="zh-TW" sz="40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866980" y="2239023"/>
            <a:ext cx="8518410" cy="3911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合理審閱期間：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30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日內合理期間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須非異常條款─字體太小、印刷不清楚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應符合誠實信用及平等互惠原則</a:t>
            </a:r>
          </a:p>
          <a:p>
            <a:pPr>
              <a:lnSpc>
                <a:spcPct val="150000"/>
              </a:lnSpc>
            </a:pPr>
            <a:r>
              <a:rPr lang="zh-TW" altLang="en-US" sz="2800" b="1" spc="1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若違反，顯失公平，無效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不得牴觸磋商條款：抵觸部分無效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應為有利於消費者之解釋</a:t>
            </a: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2B19C81F-26D0-3205-EC08-964D3D00D035}"/>
              </a:ext>
            </a:extLst>
          </p:cNvPr>
          <p:cNvSpPr txBox="1"/>
          <p:nvPr/>
        </p:nvSpPr>
        <p:spPr>
          <a:xfrm>
            <a:off x="1866980" y="1461237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消費者保護法</a:t>
            </a:r>
            <a:r>
              <a:rPr kumimoji="1" lang="en-US" altLang="zh-TW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-</a:t>
            </a:r>
            <a:r>
              <a:rPr kumimoji="1" lang="zh-TW" altLang="en-US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定型化契約</a:t>
            </a:r>
            <a:endParaRPr kumimoji="1" lang="en-US" altLang="zh-TW" sz="3600" dirty="0">
              <a:solidFill>
                <a:srgbClr val="D3A96D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48393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2018583" y="533220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如何避免公司經營之法規風險</a:t>
            </a:r>
            <a:endParaRPr lang="en-US" altLang="zh-TW" sz="40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866980" y="2347507"/>
            <a:ext cx="8518410" cy="3911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中央主管機關得選擇特定行業，公告規定其定型化契約應記載或不得記載之事項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違反前項公告之定型化契約，其定型化契約條款無效且可罰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3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萬至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30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萬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旅遊契約、房屋租賃契約、零售業網路交易契約、餐飲業禮券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…</a:t>
            </a: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2B19C81F-26D0-3205-EC08-964D3D00D035}"/>
              </a:ext>
            </a:extLst>
          </p:cNvPr>
          <p:cNvSpPr txBox="1"/>
          <p:nvPr/>
        </p:nvSpPr>
        <p:spPr>
          <a:xfrm>
            <a:off x="1866980" y="1461237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消費者保護法</a:t>
            </a:r>
            <a:r>
              <a:rPr kumimoji="1" lang="en-US" altLang="zh-TW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-</a:t>
            </a:r>
            <a:r>
              <a:rPr kumimoji="1" lang="zh-TW" altLang="en-US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定型化契約應記載事項</a:t>
            </a:r>
            <a:endParaRPr kumimoji="1" lang="en-US" altLang="zh-TW" sz="3600" dirty="0">
              <a:solidFill>
                <a:srgbClr val="D3A96D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10805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2018583" y="533220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如何避免公司經營之法規風險</a:t>
            </a:r>
            <a:endParaRPr lang="en-US" altLang="zh-TW" sz="40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866980" y="2347507"/>
            <a:ext cx="851841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即時通訊軟體服務定型化契約應記載及不得記載事項（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106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年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9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月底）</a:t>
            </a:r>
          </a:p>
          <a:p>
            <a:pPr lvl="2"/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未來消費者主動刪除帳號時，業者應提供</a:t>
            </a:r>
            <a:r>
              <a:rPr lang="zh-TW" altLang="en-US" sz="2800" b="1" spc="1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刪除確認及警示機制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，且消費者因更換手機或被不法入侵導致帳號遭刪除，消費者可以檢具相關資料向企業經營者</a:t>
            </a:r>
            <a:r>
              <a:rPr lang="zh-TW" altLang="en-US" sz="2800" b="1" spc="1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申請協助回復帳號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、預付款或付款購買之加值服務商品</a:t>
            </a: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2B19C81F-26D0-3205-EC08-964D3D00D035}"/>
              </a:ext>
            </a:extLst>
          </p:cNvPr>
          <p:cNvSpPr txBox="1"/>
          <p:nvPr/>
        </p:nvSpPr>
        <p:spPr>
          <a:xfrm>
            <a:off x="1866980" y="1461237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消費者保護法</a:t>
            </a:r>
            <a:r>
              <a:rPr kumimoji="1" lang="en-US" altLang="zh-TW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-</a:t>
            </a:r>
            <a:r>
              <a:rPr kumimoji="1" lang="zh-TW" altLang="en-US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定型化契約應記載事項</a:t>
            </a:r>
            <a:endParaRPr kumimoji="1" lang="en-US" altLang="zh-TW" sz="3600" dirty="0">
              <a:solidFill>
                <a:srgbClr val="D3A96D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99101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2018583" y="533220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如何避免公司經營之法規風險</a:t>
            </a:r>
            <a:endParaRPr lang="en-US" altLang="zh-TW" sz="40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866980" y="2347507"/>
            <a:ext cx="8518410" cy="3911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餐飲業等商品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(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服務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)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禮券定型化契約應記載及不得記載事項（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104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年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10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月）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商品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(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服務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)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禮券定型化契約應記載及不得記載事項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(110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年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1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月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1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日生效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)</a:t>
            </a:r>
          </a:p>
          <a:p>
            <a:pPr lvl="2">
              <a:lnSpc>
                <a:spcPct val="150000"/>
              </a:lnSpc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至少一年期間之履約保障機制</a:t>
            </a:r>
          </a:p>
          <a:p>
            <a:pPr lvl="2">
              <a:lnSpc>
                <a:spcPct val="150000"/>
              </a:lnSpc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存入發行人於金融機構開立之信託專戶</a:t>
            </a: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2B19C81F-26D0-3205-EC08-964D3D00D035}"/>
              </a:ext>
            </a:extLst>
          </p:cNvPr>
          <p:cNvSpPr txBox="1"/>
          <p:nvPr/>
        </p:nvSpPr>
        <p:spPr>
          <a:xfrm>
            <a:off x="1866980" y="1461237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消費者保護法</a:t>
            </a:r>
            <a:r>
              <a:rPr kumimoji="1" lang="en-US" altLang="zh-TW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-</a:t>
            </a:r>
            <a:r>
              <a:rPr kumimoji="1" lang="zh-TW" altLang="en-US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定型化契約應記載事項</a:t>
            </a:r>
            <a:endParaRPr kumimoji="1" lang="en-US" altLang="zh-TW" sz="3600" dirty="0">
              <a:solidFill>
                <a:srgbClr val="D3A96D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26111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2018583" y="533220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如何避免公司經營之法規風險</a:t>
            </a:r>
            <a:endParaRPr lang="en-US" altLang="zh-TW" sz="40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866980" y="2347507"/>
            <a:ext cx="8518410" cy="3265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給予個資之請求權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(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第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3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條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)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被明確告知及同意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(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第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8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條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)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尊重及符合比例性之個資運用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(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第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5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條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)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正確使用個人資料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(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第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11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條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)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安全維護義務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(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第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18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條</a:t>
            </a:r>
            <a:r>
              <a:rPr lang="en-US" altLang="zh-TW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)</a:t>
            </a: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2B19C81F-26D0-3205-EC08-964D3D00D035}"/>
              </a:ext>
            </a:extLst>
          </p:cNvPr>
          <p:cNvSpPr txBox="1"/>
          <p:nvPr/>
        </p:nvSpPr>
        <p:spPr>
          <a:xfrm>
            <a:off x="1866980" y="1461237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個人資料的自我決定權</a:t>
            </a:r>
            <a:endParaRPr kumimoji="1" lang="en-US" altLang="zh-TW" sz="3600" dirty="0">
              <a:solidFill>
                <a:srgbClr val="D3A96D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43246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EFA695-DAAD-415A-85F7-C955904314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F8B44AF-A8A1-4D06-AF0F-8606FED220A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82828">
              <a:alpha val="80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1839486" y="2665812"/>
            <a:ext cx="85184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spc="100" dirty="0" err="1">
                <a:solidFill>
                  <a:schemeClr val="bg1"/>
                </a:solidFill>
                <a:latin typeface="Unna" panose="02040503070705020203" pitchFamily="18" charset="0"/>
              </a:rPr>
              <a:t>感謝您的聆聽</a:t>
            </a:r>
            <a:endParaRPr lang="en-US" sz="8000" b="1" spc="100" dirty="0">
              <a:solidFill>
                <a:schemeClr val="bg1"/>
              </a:solidFill>
              <a:latin typeface="Unna" panose="02040503070705020203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E53BDA2-A223-4C33-AE97-CDEBF52BE74F}"/>
              </a:ext>
            </a:extLst>
          </p:cNvPr>
          <p:cNvSpPr txBox="1"/>
          <p:nvPr/>
        </p:nvSpPr>
        <p:spPr>
          <a:xfrm>
            <a:off x="5649282" y="4138507"/>
            <a:ext cx="42145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spc="100" dirty="0">
                <a:solidFill>
                  <a:schemeClr val="bg1"/>
                </a:solidFill>
                <a:latin typeface="Montserrat Medium" panose="000006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新創法律人才培訓系列課程</a:t>
            </a:r>
            <a:endParaRPr lang="en-US" altLang="zh-TW" sz="2400" spc="100" dirty="0">
              <a:solidFill>
                <a:schemeClr val="bg1"/>
              </a:solidFill>
              <a:latin typeface="Montserrat Medium" panose="000006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66075CE-CDB8-42C3-9C6B-4C97B5B524E8}"/>
              </a:ext>
            </a:extLst>
          </p:cNvPr>
          <p:cNvCxnSpPr>
            <a:cxnSpLocks/>
          </p:cNvCxnSpPr>
          <p:nvPr/>
        </p:nvCxnSpPr>
        <p:spPr>
          <a:xfrm>
            <a:off x="3009005" y="4364608"/>
            <a:ext cx="2525408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Group 88">
            <a:extLst>
              <a:ext uri="{FF2B5EF4-FFF2-40B4-BE49-F238E27FC236}">
                <a16:creationId xmlns:a16="http://schemas.microsoft.com/office/drawing/2014/main" id="{5F7255C2-6D5C-448C-9BBB-C3223596789E}"/>
              </a:ext>
            </a:extLst>
          </p:cNvPr>
          <p:cNvGrpSpPr/>
          <p:nvPr/>
        </p:nvGrpSpPr>
        <p:grpSpPr>
          <a:xfrm>
            <a:off x="10787630" y="3279776"/>
            <a:ext cx="638855" cy="665927"/>
            <a:chOff x="10807816" y="298335"/>
            <a:chExt cx="638855" cy="665927"/>
          </a:xfrm>
          <a:solidFill>
            <a:schemeClr val="bg1">
              <a:alpha val="25000"/>
            </a:schemeClr>
          </a:solidFill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04895465-633C-457E-B624-283DC2A7F3D0}"/>
                </a:ext>
              </a:extLst>
            </p:cNvPr>
            <p:cNvSpPr/>
            <p:nvPr/>
          </p:nvSpPr>
          <p:spPr>
            <a:xfrm>
              <a:off x="10807816" y="298338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F71BC457-BE95-4160-AB45-8236D24F20BB}"/>
                </a:ext>
              </a:extLst>
            </p:cNvPr>
            <p:cNvSpPr/>
            <p:nvPr/>
          </p:nvSpPr>
          <p:spPr>
            <a:xfrm>
              <a:off x="10955454" y="298338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FB012B69-41B0-495B-BC4B-F3ABEDE676D0}"/>
                </a:ext>
              </a:extLst>
            </p:cNvPr>
            <p:cNvSpPr/>
            <p:nvPr/>
          </p:nvSpPr>
          <p:spPr>
            <a:xfrm>
              <a:off x="11103092" y="298337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77AF32C6-0317-4169-8445-235ABB669210}"/>
                </a:ext>
              </a:extLst>
            </p:cNvPr>
            <p:cNvSpPr/>
            <p:nvPr/>
          </p:nvSpPr>
          <p:spPr>
            <a:xfrm>
              <a:off x="11250730" y="298336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66A691BF-9BB6-43EC-A438-DF3C89CE29E6}"/>
                </a:ext>
              </a:extLst>
            </p:cNvPr>
            <p:cNvSpPr/>
            <p:nvPr/>
          </p:nvSpPr>
          <p:spPr>
            <a:xfrm>
              <a:off x="11398366" y="298335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884A5444-C930-48BA-9533-13F6FE9DB99E}"/>
                </a:ext>
              </a:extLst>
            </p:cNvPr>
            <p:cNvSpPr/>
            <p:nvPr/>
          </p:nvSpPr>
          <p:spPr>
            <a:xfrm>
              <a:off x="10807816" y="452743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7939125B-3C02-47CB-8610-5FB4C1BAADE3}"/>
                </a:ext>
              </a:extLst>
            </p:cNvPr>
            <p:cNvSpPr/>
            <p:nvPr/>
          </p:nvSpPr>
          <p:spPr>
            <a:xfrm>
              <a:off x="10955454" y="452743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CA039A9E-E348-4EC3-BF93-A5E9DA8768B6}"/>
                </a:ext>
              </a:extLst>
            </p:cNvPr>
            <p:cNvSpPr/>
            <p:nvPr/>
          </p:nvSpPr>
          <p:spPr>
            <a:xfrm>
              <a:off x="11103092" y="452742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647689DB-AC9D-4C84-BE1D-82FC2ABB8BA2}"/>
                </a:ext>
              </a:extLst>
            </p:cNvPr>
            <p:cNvSpPr/>
            <p:nvPr/>
          </p:nvSpPr>
          <p:spPr>
            <a:xfrm>
              <a:off x="11250730" y="452741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04A5D7AC-6533-47C2-90BB-0EA9D1AD39FF}"/>
                </a:ext>
              </a:extLst>
            </p:cNvPr>
            <p:cNvSpPr/>
            <p:nvPr/>
          </p:nvSpPr>
          <p:spPr>
            <a:xfrm>
              <a:off x="11398366" y="452740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AC39792B-0092-4DEF-A7CF-C8969212E986}"/>
                </a:ext>
              </a:extLst>
            </p:cNvPr>
            <p:cNvSpPr/>
            <p:nvPr/>
          </p:nvSpPr>
          <p:spPr>
            <a:xfrm>
              <a:off x="10807816" y="607148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200AC079-BF10-4CED-981E-E6478CD3F6E7}"/>
                </a:ext>
              </a:extLst>
            </p:cNvPr>
            <p:cNvSpPr/>
            <p:nvPr/>
          </p:nvSpPr>
          <p:spPr>
            <a:xfrm>
              <a:off x="10955454" y="607148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CD53A65F-30E7-414A-8623-D53628AA0DF9}"/>
                </a:ext>
              </a:extLst>
            </p:cNvPr>
            <p:cNvSpPr/>
            <p:nvPr/>
          </p:nvSpPr>
          <p:spPr>
            <a:xfrm>
              <a:off x="11103092" y="607147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34CDD6EB-505E-4B95-BFFC-DEF17C81D086}"/>
                </a:ext>
              </a:extLst>
            </p:cNvPr>
            <p:cNvSpPr/>
            <p:nvPr/>
          </p:nvSpPr>
          <p:spPr>
            <a:xfrm>
              <a:off x="11250730" y="607146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FDD13924-6C9E-4ADD-B61F-86315E900AAA}"/>
                </a:ext>
              </a:extLst>
            </p:cNvPr>
            <p:cNvSpPr/>
            <p:nvPr/>
          </p:nvSpPr>
          <p:spPr>
            <a:xfrm>
              <a:off x="11398366" y="607145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70D37356-4729-4F1D-AA74-0641E38CC757}"/>
                </a:ext>
              </a:extLst>
            </p:cNvPr>
            <p:cNvSpPr/>
            <p:nvPr/>
          </p:nvSpPr>
          <p:spPr>
            <a:xfrm>
              <a:off x="10807816" y="761553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5CFEB266-3378-436D-B446-F5FB0FB9C3DF}"/>
                </a:ext>
              </a:extLst>
            </p:cNvPr>
            <p:cNvSpPr/>
            <p:nvPr/>
          </p:nvSpPr>
          <p:spPr>
            <a:xfrm>
              <a:off x="10955454" y="761553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0CFD96AC-53DD-4F1C-BD97-698373DB43F2}"/>
                </a:ext>
              </a:extLst>
            </p:cNvPr>
            <p:cNvSpPr/>
            <p:nvPr/>
          </p:nvSpPr>
          <p:spPr>
            <a:xfrm>
              <a:off x="11103092" y="761552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237885F7-AE23-4447-9690-A836B4CE4AB3}"/>
                </a:ext>
              </a:extLst>
            </p:cNvPr>
            <p:cNvSpPr/>
            <p:nvPr/>
          </p:nvSpPr>
          <p:spPr>
            <a:xfrm>
              <a:off x="11250730" y="761551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7723BE0E-9171-4836-BFE9-0B1E605E74A6}"/>
                </a:ext>
              </a:extLst>
            </p:cNvPr>
            <p:cNvSpPr/>
            <p:nvPr/>
          </p:nvSpPr>
          <p:spPr>
            <a:xfrm>
              <a:off x="11398366" y="761550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9F681F59-E153-4EFF-9051-3248413F3F2C}"/>
                </a:ext>
              </a:extLst>
            </p:cNvPr>
            <p:cNvSpPr/>
            <p:nvPr/>
          </p:nvSpPr>
          <p:spPr>
            <a:xfrm>
              <a:off x="10807816" y="915957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C17CAE12-BB06-4E33-AD7D-E118706D9FD5}"/>
                </a:ext>
              </a:extLst>
            </p:cNvPr>
            <p:cNvSpPr/>
            <p:nvPr/>
          </p:nvSpPr>
          <p:spPr>
            <a:xfrm>
              <a:off x="10955454" y="915957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CFCD7547-E64E-4FF5-A083-2477C0B15F5C}"/>
                </a:ext>
              </a:extLst>
            </p:cNvPr>
            <p:cNvSpPr/>
            <p:nvPr/>
          </p:nvSpPr>
          <p:spPr>
            <a:xfrm>
              <a:off x="11103092" y="915956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0182B6E1-2F97-44E2-BF55-47692DF350C6}"/>
                </a:ext>
              </a:extLst>
            </p:cNvPr>
            <p:cNvSpPr/>
            <p:nvPr/>
          </p:nvSpPr>
          <p:spPr>
            <a:xfrm>
              <a:off x="11250730" y="915955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01C595C5-E35F-477E-A791-B6C9E7657829}"/>
                </a:ext>
              </a:extLst>
            </p:cNvPr>
            <p:cNvSpPr/>
            <p:nvPr/>
          </p:nvSpPr>
          <p:spPr>
            <a:xfrm>
              <a:off x="11398366" y="915954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24F3E74C-F490-4517-A4D8-9BB3724CEB80}"/>
              </a:ext>
            </a:extLst>
          </p:cNvPr>
          <p:cNvGrpSpPr/>
          <p:nvPr/>
        </p:nvGrpSpPr>
        <p:grpSpPr>
          <a:xfrm>
            <a:off x="765516" y="3279776"/>
            <a:ext cx="638855" cy="665927"/>
            <a:chOff x="10807816" y="298335"/>
            <a:chExt cx="638855" cy="665927"/>
          </a:xfrm>
          <a:solidFill>
            <a:schemeClr val="bg1">
              <a:alpha val="25000"/>
            </a:schemeClr>
          </a:solidFill>
        </p:grpSpPr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14393713-3814-485A-AEFB-BEE730FF38A9}"/>
                </a:ext>
              </a:extLst>
            </p:cNvPr>
            <p:cNvSpPr/>
            <p:nvPr/>
          </p:nvSpPr>
          <p:spPr>
            <a:xfrm>
              <a:off x="10807816" y="298338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36B5ECF3-B736-4EDB-A7A7-A0669696756E}"/>
                </a:ext>
              </a:extLst>
            </p:cNvPr>
            <p:cNvSpPr/>
            <p:nvPr/>
          </p:nvSpPr>
          <p:spPr>
            <a:xfrm>
              <a:off x="10955454" y="298338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27A7DFDD-BF14-4016-9229-0DA41334750A}"/>
                </a:ext>
              </a:extLst>
            </p:cNvPr>
            <p:cNvSpPr/>
            <p:nvPr/>
          </p:nvSpPr>
          <p:spPr>
            <a:xfrm>
              <a:off x="11103092" y="298337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5D0854DD-69D2-4E66-A7C2-406CA1A179D2}"/>
                </a:ext>
              </a:extLst>
            </p:cNvPr>
            <p:cNvSpPr/>
            <p:nvPr/>
          </p:nvSpPr>
          <p:spPr>
            <a:xfrm>
              <a:off x="11250730" y="298336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436E1242-E5C0-49B5-83B1-C994C5A952D9}"/>
                </a:ext>
              </a:extLst>
            </p:cNvPr>
            <p:cNvSpPr/>
            <p:nvPr/>
          </p:nvSpPr>
          <p:spPr>
            <a:xfrm>
              <a:off x="11398366" y="298335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AE0FCA0F-DA2F-40DF-B97A-9AEA483A4E17}"/>
                </a:ext>
              </a:extLst>
            </p:cNvPr>
            <p:cNvSpPr/>
            <p:nvPr/>
          </p:nvSpPr>
          <p:spPr>
            <a:xfrm>
              <a:off x="10807816" y="452743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E86271DA-FD15-4AA2-B89D-336D9A73E638}"/>
                </a:ext>
              </a:extLst>
            </p:cNvPr>
            <p:cNvSpPr/>
            <p:nvPr/>
          </p:nvSpPr>
          <p:spPr>
            <a:xfrm>
              <a:off x="10955454" y="452743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F1D5B460-9C50-47D2-998B-657E4A68A777}"/>
                </a:ext>
              </a:extLst>
            </p:cNvPr>
            <p:cNvSpPr/>
            <p:nvPr/>
          </p:nvSpPr>
          <p:spPr>
            <a:xfrm>
              <a:off x="11103092" y="452742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89464E82-E4CB-4112-8FD6-9FE23541DA46}"/>
                </a:ext>
              </a:extLst>
            </p:cNvPr>
            <p:cNvSpPr/>
            <p:nvPr/>
          </p:nvSpPr>
          <p:spPr>
            <a:xfrm>
              <a:off x="11250730" y="452741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87E97014-85D6-41A6-88BF-3CA3BE49EF22}"/>
                </a:ext>
              </a:extLst>
            </p:cNvPr>
            <p:cNvSpPr/>
            <p:nvPr/>
          </p:nvSpPr>
          <p:spPr>
            <a:xfrm>
              <a:off x="11398366" y="452740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1FE560D8-D619-4F23-8187-AB3FB8934904}"/>
                </a:ext>
              </a:extLst>
            </p:cNvPr>
            <p:cNvSpPr/>
            <p:nvPr/>
          </p:nvSpPr>
          <p:spPr>
            <a:xfrm>
              <a:off x="10807816" y="607148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D73F9491-4D14-48A7-86C2-5F2E0968B498}"/>
                </a:ext>
              </a:extLst>
            </p:cNvPr>
            <p:cNvSpPr/>
            <p:nvPr/>
          </p:nvSpPr>
          <p:spPr>
            <a:xfrm>
              <a:off x="10955454" y="607148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70985E85-2072-42DD-B515-FE32DE7EB2D2}"/>
                </a:ext>
              </a:extLst>
            </p:cNvPr>
            <p:cNvSpPr/>
            <p:nvPr/>
          </p:nvSpPr>
          <p:spPr>
            <a:xfrm>
              <a:off x="11103092" y="607147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A294D5B1-C5A0-45C5-9993-C2AEF4E0CB21}"/>
                </a:ext>
              </a:extLst>
            </p:cNvPr>
            <p:cNvSpPr/>
            <p:nvPr/>
          </p:nvSpPr>
          <p:spPr>
            <a:xfrm>
              <a:off x="11250730" y="607146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79954B8A-B5F5-4454-8B78-6F9EF2C67A25}"/>
                </a:ext>
              </a:extLst>
            </p:cNvPr>
            <p:cNvSpPr/>
            <p:nvPr/>
          </p:nvSpPr>
          <p:spPr>
            <a:xfrm>
              <a:off x="11398366" y="607145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81D003A9-F742-401D-AC46-A01D274244F1}"/>
                </a:ext>
              </a:extLst>
            </p:cNvPr>
            <p:cNvSpPr/>
            <p:nvPr/>
          </p:nvSpPr>
          <p:spPr>
            <a:xfrm>
              <a:off x="10807816" y="761553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9AAC2757-405B-4E72-BB56-0AD3F286F1FD}"/>
                </a:ext>
              </a:extLst>
            </p:cNvPr>
            <p:cNvSpPr/>
            <p:nvPr/>
          </p:nvSpPr>
          <p:spPr>
            <a:xfrm>
              <a:off x="10955454" y="761553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513B16AE-6724-477C-B091-004F67AA2386}"/>
                </a:ext>
              </a:extLst>
            </p:cNvPr>
            <p:cNvSpPr/>
            <p:nvPr/>
          </p:nvSpPr>
          <p:spPr>
            <a:xfrm>
              <a:off x="11103092" y="761552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AA53E449-E8B1-4E2B-AE5D-57FC6D91A12A}"/>
                </a:ext>
              </a:extLst>
            </p:cNvPr>
            <p:cNvSpPr/>
            <p:nvPr/>
          </p:nvSpPr>
          <p:spPr>
            <a:xfrm>
              <a:off x="11250730" y="761551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1F6B664E-4929-48A6-B61E-21952F01AAF1}"/>
                </a:ext>
              </a:extLst>
            </p:cNvPr>
            <p:cNvSpPr/>
            <p:nvPr/>
          </p:nvSpPr>
          <p:spPr>
            <a:xfrm>
              <a:off x="11398366" y="761550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B8757844-8340-4171-8E63-C91E0AE73839}"/>
                </a:ext>
              </a:extLst>
            </p:cNvPr>
            <p:cNvSpPr/>
            <p:nvPr/>
          </p:nvSpPr>
          <p:spPr>
            <a:xfrm>
              <a:off x="10807816" y="915957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0219EFB1-8608-4CCC-B2FE-4A074D3EDF18}"/>
                </a:ext>
              </a:extLst>
            </p:cNvPr>
            <p:cNvSpPr/>
            <p:nvPr/>
          </p:nvSpPr>
          <p:spPr>
            <a:xfrm>
              <a:off x="10955454" y="915957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9B16B24A-18CD-428C-A94C-98F1861FF89D}"/>
                </a:ext>
              </a:extLst>
            </p:cNvPr>
            <p:cNvSpPr/>
            <p:nvPr/>
          </p:nvSpPr>
          <p:spPr>
            <a:xfrm>
              <a:off x="11103092" y="915956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E629CFEE-BFC8-4BCC-BD5C-88D5865E4768}"/>
                </a:ext>
              </a:extLst>
            </p:cNvPr>
            <p:cNvSpPr/>
            <p:nvPr/>
          </p:nvSpPr>
          <p:spPr>
            <a:xfrm>
              <a:off x="11250730" y="915955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DC363842-010E-42AA-9254-FA8D707DF3FB}"/>
                </a:ext>
              </a:extLst>
            </p:cNvPr>
            <p:cNvSpPr/>
            <p:nvPr/>
          </p:nvSpPr>
          <p:spPr>
            <a:xfrm>
              <a:off x="11398366" y="915954"/>
              <a:ext cx="48305" cy="483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8" name="Rectangle: Rounded Corners 117">
            <a:extLst>
              <a:ext uri="{FF2B5EF4-FFF2-40B4-BE49-F238E27FC236}">
                <a16:creationId xmlns:a16="http://schemas.microsoft.com/office/drawing/2014/main" id="{539A2B7A-F76C-4D70-B636-FB673E481CFA}"/>
              </a:ext>
            </a:extLst>
          </p:cNvPr>
          <p:cNvSpPr/>
          <p:nvPr/>
        </p:nvSpPr>
        <p:spPr>
          <a:xfrm>
            <a:off x="5043972" y="5457424"/>
            <a:ext cx="2104056" cy="484672"/>
          </a:xfrm>
          <a:prstGeom prst="roundRect">
            <a:avLst>
              <a:gd name="adj" fmla="val 50000"/>
            </a:avLst>
          </a:prstGeom>
          <a:solidFill>
            <a:srgbClr val="D3A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A78145D7-88EC-4105-9563-E62A47A5B4A1}"/>
              </a:ext>
            </a:extLst>
          </p:cNvPr>
          <p:cNvSpPr txBox="1"/>
          <p:nvPr/>
        </p:nvSpPr>
        <p:spPr>
          <a:xfrm>
            <a:off x="5196839" y="5498253"/>
            <a:ext cx="1798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100" dirty="0">
                <a:solidFill>
                  <a:srgbClr val="282828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  <a:cs typeface="Open Sans" panose="020B0606030504020204" pitchFamily="34" charset="0"/>
              </a:rPr>
              <a:t>胡高誠律師</a:t>
            </a: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FCD3A25D-1BE5-B546-8F8F-837B5D584D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9282" y="1077358"/>
            <a:ext cx="893436" cy="932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801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1988396" y="615361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如何擬定合約不踩雷</a:t>
            </a:r>
            <a:endParaRPr lang="en-US" sz="40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836794" y="2509862"/>
            <a:ext cx="8518410" cy="3265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自然人還是法人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公司對股東？或是股東間協議？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甲方、乙方？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如何知悉對方全名？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公司尚未設立完成可否簽約？</a:t>
            </a: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2B19C81F-26D0-3205-EC08-964D3D00D035}"/>
              </a:ext>
            </a:extLst>
          </p:cNvPr>
          <p:cNvSpPr txBox="1"/>
          <p:nvPr/>
        </p:nvSpPr>
        <p:spPr>
          <a:xfrm>
            <a:off x="1836794" y="1613574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把簽約當事人寫清楚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044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1988396" y="615361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如何擬定合約不踩雷</a:t>
            </a:r>
            <a:endParaRPr lang="en-US" sz="40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836794" y="2509862"/>
            <a:ext cx="8518410" cy="3265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背景因素寫清楚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發生爭議時解釋不明確之合約條款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簽約前之狀況（隱名原因）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把動機寫清楚，可能可以神救援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     </a:t>
            </a:r>
            <a:r>
              <a:rPr lang="zh-TW" altLang="en-US" sz="2800" b="1" spc="1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動機錯誤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，可以解除契約？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2B19C81F-26D0-3205-EC08-964D3D00D035}"/>
              </a:ext>
            </a:extLst>
          </p:cNvPr>
          <p:cNvSpPr txBox="1"/>
          <p:nvPr/>
        </p:nvSpPr>
        <p:spPr>
          <a:xfrm>
            <a:off x="1836794" y="1613574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把簽約原因寫清楚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928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1988396" y="615361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如何擬定合約不踩雷</a:t>
            </a:r>
            <a:endParaRPr lang="en-US" sz="40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836794" y="2509862"/>
            <a:ext cx="8518410" cy="3911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甲方權利、甲方義務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甲方擔保、甲方承諾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合約中止｜解除後，哪些權利義務仍然存在？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     </a:t>
            </a:r>
            <a:r>
              <a:rPr lang="zh-TW" altLang="en-US" sz="2800" b="1" spc="1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保密義務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、</a:t>
            </a:r>
            <a:r>
              <a:rPr lang="zh-TW" altLang="en-US" sz="2800" b="1" spc="1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保管義務</a:t>
            </a:r>
            <a:endParaRPr lang="en-US" altLang="zh-TW" sz="2800" b="1" spc="100" dirty="0">
              <a:solidFill>
                <a:srgbClr val="D3A96D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具體、特定、第三人（法院）可明確知悉，外行人（業外人士）也看得懂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2B19C81F-26D0-3205-EC08-964D3D00D035}"/>
              </a:ext>
            </a:extLst>
          </p:cNvPr>
          <p:cNvSpPr txBox="1"/>
          <p:nvPr/>
        </p:nvSpPr>
        <p:spPr>
          <a:xfrm>
            <a:off x="1836794" y="1613574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把權利義務寫清楚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532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1988396" y="615361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如何擬定合約不踩雷</a:t>
            </a:r>
            <a:endParaRPr lang="en-US" sz="40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836794" y="2509862"/>
            <a:ext cx="8518410" cy="3911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最容易發生糾紛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房屋只寫門牌號碼？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土地的地上建物或果樹？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汽車只寫車牌？還是寫行照號碼？（引擎號碼）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股份買賣（特別股</a:t>
            </a:r>
            <a:r>
              <a:rPr lang="zh-TW" altLang="en-US" sz="2800" b="1" spc="10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／普通股／佔</a:t>
            </a: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已發行股份總數）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機器設備一批？現況出售？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2B19C81F-26D0-3205-EC08-964D3D00D035}"/>
              </a:ext>
            </a:extLst>
          </p:cNvPr>
          <p:cNvSpPr txBox="1"/>
          <p:nvPr/>
        </p:nvSpPr>
        <p:spPr>
          <a:xfrm>
            <a:off x="1836794" y="1613574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標的物寫清楚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200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934D05-1992-4B20-8F3A-53EC00715DB5}"/>
              </a:ext>
            </a:extLst>
          </p:cNvPr>
          <p:cNvSpPr txBox="1"/>
          <p:nvPr/>
        </p:nvSpPr>
        <p:spPr>
          <a:xfrm>
            <a:off x="1988396" y="615361"/>
            <a:ext cx="8518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如何擬定合約不踩雷</a:t>
            </a:r>
            <a:endParaRPr lang="en-US" sz="40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63" name="圖片 62">
            <a:extLst>
              <a:ext uri="{FF2B5EF4-FFF2-40B4-BE49-F238E27FC236}">
                <a16:creationId xmlns:a16="http://schemas.microsoft.com/office/drawing/2014/main" id="{5107CE3A-5884-264A-86B7-9399D8C46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82" y="198047"/>
            <a:ext cx="442429" cy="461665"/>
          </a:xfrm>
          <a:prstGeom prst="rect">
            <a:avLst/>
          </a:prstGeom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83EB1916-1C11-A44E-ABF5-F1F136BBD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125" y="1802168"/>
            <a:ext cx="3110120" cy="325366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TextBox 22">
            <a:extLst>
              <a:ext uri="{FF2B5EF4-FFF2-40B4-BE49-F238E27FC236}">
                <a16:creationId xmlns:a16="http://schemas.microsoft.com/office/drawing/2014/main" id="{57383CF6-2FE8-7E4F-9B71-47CD4F8ED2C3}"/>
              </a:ext>
            </a:extLst>
          </p:cNvPr>
          <p:cNvSpPr txBox="1"/>
          <p:nvPr/>
        </p:nvSpPr>
        <p:spPr>
          <a:xfrm>
            <a:off x="1836794" y="2509862"/>
            <a:ext cx="8518410" cy="3911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如何定義違約？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交公正第三人鑑定？雙方共同認定？或由一方逕行認定？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違約之後的效果？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     </a:t>
            </a:r>
            <a:r>
              <a:rPr lang="zh-TW" altLang="en-US" sz="2800" b="1" spc="1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罰款（合理性）</a:t>
            </a:r>
            <a:endParaRPr lang="en-US" altLang="zh-TW" sz="2800" b="1" spc="1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spc="1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     </a:t>
            </a:r>
            <a:r>
              <a:rPr lang="zh-TW" altLang="en-US" sz="2800" b="1" spc="1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中止／終止／解除／撤銷合約</a:t>
            </a:r>
            <a:endParaRPr lang="en-US" altLang="zh-TW" sz="2800" b="1" spc="100" dirty="0">
              <a:solidFill>
                <a:srgbClr val="D3A96D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  <p:pic>
        <p:nvPicPr>
          <p:cNvPr id="82" name="圖片 81">
            <a:extLst>
              <a:ext uri="{FF2B5EF4-FFF2-40B4-BE49-F238E27FC236}">
                <a16:creationId xmlns:a16="http://schemas.microsoft.com/office/drawing/2014/main" id="{52639F48-34FF-FF4D-9E58-E9D3EA4742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5664" y="6398720"/>
            <a:ext cx="1999841" cy="25272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7BBE1BC-DE8D-3043-8650-670D4B764F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701954" y="353781"/>
            <a:ext cx="11490045" cy="75098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2B19C81F-26D0-3205-EC08-964D3D00D035}"/>
              </a:ext>
            </a:extLst>
          </p:cNvPr>
          <p:cNvSpPr txBox="1"/>
          <p:nvPr/>
        </p:nvSpPr>
        <p:spPr>
          <a:xfrm>
            <a:off x="1836794" y="1613574"/>
            <a:ext cx="8821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dirty="0">
                <a:solidFill>
                  <a:srgbClr val="D3A96D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違約怎麼處理？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B792B2B-CF41-44C4-54D4-D3551FE0E2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0" y="6782902"/>
            <a:ext cx="12191999" cy="7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070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1802</TotalTime>
  <Words>2850</Words>
  <Application>Microsoft Macintosh PowerPoint</Application>
  <PresentationFormat>寬螢幕</PresentationFormat>
  <Paragraphs>338</Paragraphs>
  <Slides>47</Slides>
  <Notes>26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47</vt:i4>
      </vt:variant>
    </vt:vector>
  </HeadingPairs>
  <TitlesOfParts>
    <vt:vector size="54" baseType="lpstr">
      <vt:lpstr>LANTINGHEI SC DEMIBOLD</vt:lpstr>
      <vt:lpstr>LANTINGHEI SC DEMIBOLD</vt:lpstr>
      <vt:lpstr>Unna</vt:lpstr>
      <vt:lpstr>Arial</vt:lpstr>
      <vt:lpstr>Calibri</vt:lpstr>
      <vt:lpstr>Montserrat Medium</vt:lpstr>
      <vt:lpstr>Office Theme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Yossy Made Yulian</dc:creator>
  <cp:lastModifiedBy>律師 胡高誠</cp:lastModifiedBy>
  <cp:revision>113</cp:revision>
  <dcterms:created xsi:type="dcterms:W3CDTF">2021-10-01T01:07:20Z</dcterms:created>
  <dcterms:modified xsi:type="dcterms:W3CDTF">2023-08-03T23:09:23Z</dcterms:modified>
</cp:coreProperties>
</file>