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86" r:id="rId3"/>
    <p:sldId id="290" r:id="rId4"/>
    <p:sldId id="341" r:id="rId5"/>
    <p:sldId id="322" r:id="rId6"/>
    <p:sldId id="335" r:id="rId7"/>
    <p:sldId id="342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8" r:id="rId17"/>
    <p:sldId id="369" r:id="rId18"/>
    <p:sldId id="370" r:id="rId19"/>
    <p:sldId id="371" r:id="rId20"/>
    <p:sldId id="378" r:id="rId21"/>
    <p:sldId id="379" r:id="rId22"/>
    <p:sldId id="380" r:id="rId23"/>
    <p:sldId id="381" r:id="rId24"/>
    <p:sldId id="384" r:id="rId25"/>
    <p:sldId id="385" r:id="rId26"/>
    <p:sldId id="377" r:id="rId27"/>
    <p:sldId id="372" r:id="rId28"/>
    <p:sldId id="375" r:id="rId29"/>
    <p:sldId id="383" r:id="rId30"/>
    <p:sldId id="376" r:id="rId31"/>
    <p:sldId id="382" r:id="rId32"/>
    <p:sldId id="28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A96D"/>
    <a:srgbClr val="F0F0F0"/>
    <a:srgbClr val="282828"/>
    <a:srgbClr val="F8EDEB"/>
    <a:srgbClr val="111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49" autoAdjust="0"/>
    <p:restoredTop sz="87778"/>
  </p:normalViewPr>
  <p:slideViewPr>
    <p:cSldViewPr snapToGrid="0" snapToObjects="1">
      <p:cViewPr varScale="1">
        <p:scale>
          <a:sx n="109" d="100"/>
          <a:sy n="109" d="100"/>
        </p:scale>
        <p:origin x="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4AA2F0-B3FC-43B9-8E0B-FD8717F790B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916FF43-B2D8-42E7-AEF9-A10235769D56}">
      <dgm:prSet phldrT="[文字]" custT="1"/>
      <dgm:spPr>
        <a:solidFill>
          <a:srgbClr val="D3A96D"/>
        </a:solidFill>
      </dgm:spPr>
      <dgm:t>
        <a:bodyPr/>
        <a:lstStyle/>
        <a:p>
          <a:pPr>
            <a:lnSpc>
              <a:spcPct val="50000"/>
            </a:lnSpc>
          </a:pPr>
          <a:r>
            <a:rPr lang="zh-TW" altLang="en-US" sz="2800" dirty="0">
              <a:latin typeface="LANTINGHEI SC DEMIBOLD" panose="02000000000000000000" pitchFamily="2" charset="-122"/>
              <a:ea typeface="LANTINGHEI SC DEMIBOLD" panose="02000000000000000000" pitchFamily="2" charset="-122"/>
            </a:rPr>
            <a:t>設立</a:t>
          </a:r>
          <a:endParaRPr lang="en-US" altLang="zh-TW" sz="2800" dirty="0">
            <a:latin typeface="LANTINGHEI SC DEMIBOLD" panose="02000000000000000000" pitchFamily="2" charset="-122"/>
            <a:ea typeface="LANTINGHEI SC DEMIBOLD" panose="02000000000000000000" pitchFamily="2" charset="-122"/>
          </a:endParaRPr>
        </a:p>
        <a:p>
          <a:pPr>
            <a:lnSpc>
              <a:spcPct val="50000"/>
            </a:lnSpc>
          </a:pPr>
          <a:r>
            <a:rPr lang="zh-TW" altLang="en-US" sz="2800" dirty="0">
              <a:latin typeface="LANTINGHEI SC DEMIBOLD" panose="02000000000000000000" pitchFamily="2" charset="-122"/>
              <a:ea typeface="LANTINGHEI SC DEMIBOLD" panose="02000000000000000000" pitchFamily="2" charset="-122"/>
            </a:rPr>
            <a:t>公司</a:t>
          </a:r>
        </a:p>
      </dgm:t>
    </dgm:pt>
    <dgm:pt modelId="{700184B4-F0B2-4138-973C-B6040DDD53A2}" type="parTrans" cxnId="{6EA39699-275D-4EC1-92E5-D188ED10487C}">
      <dgm:prSet/>
      <dgm:spPr/>
      <dgm:t>
        <a:bodyPr/>
        <a:lstStyle/>
        <a:p>
          <a:endParaRPr lang="zh-TW" altLang="en-US" sz="2800"/>
        </a:p>
      </dgm:t>
    </dgm:pt>
    <dgm:pt modelId="{3DB23591-F7B2-47B0-A41C-625888433432}" type="sibTrans" cxnId="{6EA39699-275D-4EC1-92E5-D188ED10487C}">
      <dgm:prSet custT="1"/>
      <dgm:spPr/>
      <dgm:t>
        <a:bodyPr/>
        <a:lstStyle/>
        <a:p>
          <a:endParaRPr lang="zh-TW" altLang="en-US" sz="2800"/>
        </a:p>
      </dgm:t>
    </dgm:pt>
    <dgm:pt modelId="{823B2499-2F2D-452E-BEB7-C11C51DB8302}">
      <dgm:prSet phldrT="[文字]" custT="1"/>
      <dgm:spPr>
        <a:solidFill>
          <a:srgbClr val="D3A96D"/>
        </a:solidFill>
      </dgm:spPr>
      <dgm:t>
        <a:bodyPr/>
        <a:lstStyle/>
        <a:p>
          <a:pPr>
            <a:lnSpc>
              <a:spcPct val="50000"/>
            </a:lnSpc>
          </a:pPr>
          <a:r>
            <a:rPr lang="zh-TW" altLang="en-US" sz="2800" dirty="0">
              <a:latin typeface="LANTINGHEI SC DEMIBOLD" panose="02000000000000000000" pitchFamily="2" charset="-122"/>
              <a:ea typeface="LANTINGHEI SC DEMIBOLD" panose="02000000000000000000" pitchFamily="2" charset="-122"/>
            </a:rPr>
            <a:t>招募</a:t>
          </a:r>
          <a:endParaRPr lang="en-US" altLang="zh-TW" sz="2800" dirty="0">
            <a:latin typeface="LANTINGHEI SC DEMIBOLD" panose="02000000000000000000" pitchFamily="2" charset="-122"/>
            <a:ea typeface="LANTINGHEI SC DEMIBOLD" panose="02000000000000000000" pitchFamily="2" charset="-122"/>
          </a:endParaRPr>
        </a:p>
        <a:p>
          <a:pPr>
            <a:lnSpc>
              <a:spcPct val="50000"/>
            </a:lnSpc>
          </a:pPr>
          <a:r>
            <a:rPr lang="zh-TW" altLang="en-US" sz="2800" dirty="0">
              <a:latin typeface="LANTINGHEI SC DEMIBOLD" panose="02000000000000000000" pitchFamily="2" charset="-122"/>
              <a:ea typeface="LANTINGHEI SC DEMIBOLD" panose="02000000000000000000" pitchFamily="2" charset="-122"/>
            </a:rPr>
            <a:t>員工</a:t>
          </a:r>
        </a:p>
      </dgm:t>
    </dgm:pt>
    <dgm:pt modelId="{C469D5D6-5098-4854-93A3-B679BB816F49}" type="parTrans" cxnId="{F7F8B397-E6E9-433D-BED1-1DB972CD4830}">
      <dgm:prSet/>
      <dgm:spPr/>
      <dgm:t>
        <a:bodyPr/>
        <a:lstStyle/>
        <a:p>
          <a:endParaRPr lang="zh-TW" altLang="en-US" sz="2800"/>
        </a:p>
      </dgm:t>
    </dgm:pt>
    <dgm:pt modelId="{B24704D9-0521-43CA-9C5B-8A223678557F}" type="sibTrans" cxnId="{F7F8B397-E6E9-433D-BED1-1DB972CD4830}">
      <dgm:prSet custT="1"/>
      <dgm:spPr/>
      <dgm:t>
        <a:bodyPr/>
        <a:lstStyle/>
        <a:p>
          <a:endParaRPr lang="zh-TW" altLang="en-US" sz="2800"/>
        </a:p>
      </dgm:t>
    </dgm:pt>
    <dgm:pt modelId="{86013DA1-975A-4629-AC53-398F0ADA775A}">
      <dgm:prSet phldrT="[文字]" custT="1"/>
      <dgm:spPr>
        <a:solidFill>
          <a:srgbClr val="D3A96D"/>
        </a:solidFill>
      </dgm:spPr>
      <dgm:t>
        <a:bodyPr/>
        <a:lstStyle/>
        <a:p>
          <a:pPr>
            <a:lnSpc>
              <a:spcPct val="50000"/>
            </a:lnSpc>
          </a:pPr>
          <a:r>
            <a:rPr lang="zh-TW" altLang="en-US" sz="2800" dirty="0">
              <a:latin typeface="LANTINGHEI SC DEMIBOLD" panose="02000000000000000000" pitchFamily="2" charset="-122"/>
              <a:ea typeface="LANTINGHEI SC DEMIBOLD" panose="02000000000000000000" pitchFamily="2" charset="-122"/>
            </a:rPr>
            <a:t>對外</a:t>
          </a:r>
          <a:endParaRPr lang="en-US" altLang="zh-TW" sz="2800" dirty="0">
            <a:latin typeface="LANTINGHEI SC DEMIBOLD" panose="02000000000000000000" pitchFamily="2" charset="-122"/>
            <a:ea typeface="LANTINGHEI SC DEMIBOLD" panose="02000000000000000000" pitchFamily="2" charset="-122"/>
          </a:endParaRPr>
        </a:p>
        <a:p>
          <a:pPr>
            <a:lnSpc>
              <a:spcPct val="50000"/>
            </a:lnSpc>
          </a:pPr>
          <a:r>
            <a:rPr lang="zh-TW" altLang="en-US" sz="2800" dirty="0">
              <a:latin typeface="LANTINGHEI SC DEMIBOLD" panose="02000000000000000000" pitchFamily="2" charset="-122"/>
              <a:ea typeface="LANTINGHEI SC DEMIBOLD" panose="02000000000000000000" pitchFamily="2" charset="-122"/>
            </a:rPr>
            <a:t>募資</a:t>
          </a:r>
        </a:p>
      </dgm:t>
    </dgm:pt>
    <dgm:pt modelId="{A75791E0-07EC-4680-8E97-207893F3714F}" type="parTrans" cxnId="{D7BF1FE3-2178-4112-85CA-0D029E79F0D6}">
      <dgm:prSet/>
      <dgm:spPr/>
      <dgm:t>
        <a:bodyPr/>
        <a:lstStyle/>
        <a:p>
          <a:endParaRPr lang="zh-TW" altLang="en-US" sz="2800"/>
        </a:p>
      </dgm:t>
    </dgm:pt>
    <dgm:pt modelId="{F7AA3E2C-F4AA-4D00-882D-62F21CC12A13}" type="sibTrans" cxnId="{D7BF1FE3-2178-4112-85CA-0D029E79F0D6}">
      <dgm:prSet custT="1"/>
      <dgm:spPr/>
      <dgm:t>
        <a:bodyPr/>
        <a:lstStyle/>
        <a:p>
          <a:endParaRPr lang="zh-TW" altLang="en-US" sz="2800"/>
        </a:p>
      </dgm:t>
    </dgm:pt>
    <dgm:pt modelId="{1F4BBF78-D699-49DD-AFAA-27EE0B55DD6D}">
      <dgm:prSet phldrT="[文字]" custT="1"/>
      <dgm:spPr>
        <a:solidFill>
          <a:srgbClr val="D3A96D"/>
        </a:solidFill>
      </dgm:spPr>
      <dgm:t>
        <a:bodyPr/>
        <a:lstStyle/>
        <a:p>
          <a:r>
            <a:rPr lang="zh-TW" altLang="en-US" sz="2800" dirty="0">
              <a:latin typeface="LANTINGHEI SC DEMIBOLD" panose="02000000000000000000" pitchFamily="2" charset="-122"/>
              <a:ea typeface="LANTINGHEI SC DEMIBOLD" panose="02000000000000000000" pitchFamily="2" charset="-122"/>
            </a:rPr>
            <a:t>個人</a:t>
          </a:r>
        </a:p>
      </dgm:t>
    </dgm:pt>
    <dgm:pt modelId="{A6AD4E0D-2B12-45C7-924B-ED849180824E}" type="parTrans" cxnId="{DB963785-94D8-46CD-A196-039884C40A62}">
      <dgm:prSet/>
      <dgm:spPr/>
      <dgm:t>
        <a:bodyPr/>
        <a:lstStyle/>
        <a:p>
          <a:endParaRPr lang="zh-TW" altLang="en-US" sz="2800"/>
        </a:p>
      </dgm:t>
    </dgm:pt>
    <dgm:pt modelId="{30CDF86E-E9A5-4C9D-AF0D-FAFB0E21899C}" type="sibTrans" cxnId="{DB963785-94D8-46CD-A196-039884C40A62}">
      <dgm:prSet custT="1"/>
      <dgm:spPr/>
      <dgm:t>
        <a:bodyPr/>
        <a:lstStyle/>
        <a:p>
          <a:endParaRPr lang="zh-TW" altLang="en-US" sz="2800"/>
        </a:p>
      </dgm:t>
    </dgm:pt>
    <dgm:pt modelId="{2F50ABC2-8888-4D5D-B353-5C5D49F3BF31}">
      <dgm:prSet phldrT="[文字]" custT="1"/>
      <dgm:spPr>
        <a:solidFill>
          <a:srgbClr val="D3A96D"/>
        </a:solidFill>
      </dgm:spPr>
      <dgm:t>
        <a:bodyPr/>
        <a:lstStyle/>
        <a:p>
          <a:r>
            <a:rPr lang="zh-TW" altLang="en-US" sz="2800" dirty="0">
              <a:latin typeface="LANTINGHEI SC DEMIBOLD" panose="02000000000000000000" pitchFamily="2" charset="-122"/>
              <a:ea typeface="LANTINGHEI SC DEMIBOLD" panose="02000000000000000000" pitchFamily="2" charset="-122"/>
            </a:rPr>
            <a:t>資本市場籌資</a:t>
          </a:r>
        </a:p>
      </dgm:t>
    </dgm:pt>
    <dgm:pt modelId="{0C3980D3-62D0-4086-83BB-1E8C26964D68}" type="parTrans" cxnId="{C6E8BB12-2F6E-426C-8B32-9B8670CBE649}">
      <dgm:prSet/>
      <dgm:spPr/>
      <dgm:t>
        <a:bodyPr/>
        <a:lstStyle/>
        <a:p>
          <a:endParaRPr lang="zh-TW" altLang="en-US" sz="2800"/>
        </a:p>
      </dgm:t>
    </dgm:pt>
    <dgm:pt modelId="{4BC17ADB-103A-43B4-8F71-E053CB025C4B}" type="sibTrans" cxnId="{C6E8BB12-2F6E-426C-8B32-9B8670CBE649}">
      <dgm:prSet/>
      <dgm:spPr/>
      <dgm:t>
        <a:bodyPr/>
        <a:lstStyle/>
        <a:p>
          <a:endParaRPr lang="zh-TW" altLang="en-US" sz="2800"/>
        </a:p>
      </dgm:t>
    </dgm:pt>
    <dgm:pt modelId="{F59FB5C7-4AE9-4DAD-9DA5-1C18359D747D}" type="pres">
      <dgm:prSet presAssocID="{814AA2F0-B3FC-43B9-8E0B-FD8717F790B2}" presName="Name0" presStyleCnt="0">
        <dgm:presLayoutVars>
          <dgm:dir/>
          <dgm:resizeHandles val="exact"/>
        </dgm:presLayoutVars>
      </dgm:prSet>
      <dgm:spPr/>
    </dgm:pt>
    <dgm:pt modelId="{77A95DD4-1B91-4BE6-B81B-F0FCA0A5C914}" type="pres">
      <dgm:prSet presAssocID="{1F4BBF78-D699-49DD-AFAA-27EE0B55DD6D}" presName="node" presStyleLbl="node1" presStyleIdx="0" presStyleCnt="5" custScaleY="131904">
        <dgm:presLayoutVars>
          <dgm:bulletEnabled val="1"/>
        </dgm:presLayoutVars>
      </dgm:prSet>
      <dgm:spPr/>
    </dgm:pt>
    <dgm:pt modelId="{35D4C0C0-DAA6-46E2-95CD-95F37AEA7AE1}" type="pres">
      <dgm:prSet presAssocID="{30CDF86E-E9A5-4C9D-AF0D-FAFB0E21899C}" presName="sibTrans" presStyleLbl="sibTrans2D1" presStyleIdx="0" presStyleCnt="4"/>
      <dgm:spPr/>
    </dgm:pt>
    <dgm:pt modelId="{51CA57F5-A32D-4E0C-BAC7-0635942D4CDC}" type="pres">
      <dgm:prSet presAssocID="{30CDF86E-E9A5-4C9D-AF0D-FAFB0E21899C}" presName="connectorText" presStyleLbl="sibTrans2D1" presStyleIdx="0" presStyleCnt="4"/>
      <dgm:spPr/>
    </dgm:pt>
    <dgm:pt modelId="{5928871B-E8BF-4395-B6FD-CE071BA780E6}" type="pres">
      <dgm:prSet presAssocID="{3916FF43-B2D8-42E7-AEF9-A10235769D56}" presName="node" presStyleLbl="node1" presStyleIdx="1" presStyleCnt="5" custScaleY="131904">
        <dgm:presLayoutVars>
          <dgm:bulletEnabled val="1"/>
        </dgm:presLayoutVars>
      </dgm:prSet>
      <dgm:spPr/>
    </dgm:pt>
    <dgm:pt modelId="{F3F4A7C7-2015-404B-A9C6-35D09F872D03}" type="pres">
      <dgm:prSet presAssocID="{3DB23591-F7B2-47B0-A41C-625888433432}" presName="sibTrans" presStyleLbl="sibTrans2D1" presStyleIdx="1" presStyleCnt="4"/>
      <dgm:spPr/>
    </dgm:pt>
    <dgm:pt modelId="{3A23AE62-090F-4CBC-8689-00B752F6584D}" type="pres">
      <dgm:prSet presAssocID="{3DB23591-F7B2-47B0-A41C-625888433432}" presName="connectorText" presStyleLbl="sibTrans2D1" presStyleIdx="1" presStyleCnt="4"/>
      <dgm:spPr/>
    </dgm:pt>
    <dgm:pt modelId="{8A6F0A34-36E1-44EB-BAA6-B5CBC608DCFD}" type="pres">
      <dgm:prSet presAssocID="{823B2499-2F2D-452E-BEB7-C11C51DB8302}" presName="node" presStyleLbl="node1" presStyleIdx="2" presStyleCnt="5" custScaleY="131904">
        <dgm:presLayoutVars>
          <dgm:bulletEnabled val="1"/>
        </dgm:presLayoutVars>
      </dgm:prSet>
      <dgm:spPr/>
    </dgm:pt>
    <dgm:pt modelId="{76A7F512-A736-49B2-A35E-C12F52300057}" type="pres">
      <dgm:prSet presAssocID="{B24704D9-0521-43CA-9C5B-8A223678557F}" presName="sibTrans" presStyleLbl="sibTrans2D1" presStyleIdx="2" presStyleCnt="4"/>
      <dgm:spPr/>
    </dgm:pt>
    <dgm:pt modelId="{1674F2EB-618F-4C88-85AF-8663E6226AFE}" type="pres">
      <dgm:prSet presAssocID="{B24704D9-0521-43CA-9C5B-8A223678557F}" presName="connectorText" presStyleLbl="sibTrans2D1" presStyleIdx="2" presStyleCnt="4"/>
      <dgm:spPr/>
    </dgm:pt>
    <dgm:pt modelId="{89441F9B-C160-4413-867B-1A48B0792357}" type="pres">
      <dgm:prSet presAssocID="{86013DA1-975A-4629-AC53-398F0ADA775A}" presName="node" presStyleLbl="node1" presStyleIdx="3" presStyleCnt="5" custScaleY="131904">
        <dgm:presLayoutVars>
          <dgm:bulletEnabled val="1"/>
        </dgm:presLayoutVars>
      </dgm:prSet>
      <dgm:spPr/>
    </dgm:pt>
    <dgm:pt modelId="{08A90843-B15B-472A-B39B-9E27109298A3}" type="pres">
      <dgm:prSet presAssocID="{F7AA3E2C-F4AA-4D00-882D-62F21CC12A13}" presName="sibTrans" presStyleLbl="sibTrans2D1" presStyleIdx="3" presStyleCnt="4"/>
      <dgm:spPr/>
    </dgm:pt>
    <dgm:pt modelId="{48D01650-0743-4F50-912F-C84E2037BBC7}" type="pres">
      <dgm:prSet presAssocID="{F7AA3E2C-F4AA-4D00-882D-62F21CC12A13}" presName="connectorText" presStyleLbl="sibTrans2D1" presStyleIdx="3" presStyleCnt="4"/>
      <dgm:spPr/>
    </dgm:pt>
    <dgm:pt modelId="{E5904119-3B63-4916-A60A-44BD2DF3983F}" type="pres">
      <dgm:prSet presAssocID="{2F50ABC2-8888-4D5D-B353-5C5D49F3BF31}" presName="node" presStyleLbl="node1" presStyleIdx="4" presStyleCnt="5" custScaleY="131904">
        <dgm:presLayoutVars>
          <dgm:bulletEnabled val="1"/>
        </dgm:presLayoutVars>
      </dgm:prSet>
      <dgm:spPr/>
    </dgm:pt>
  </dgm:ptLst>
  <dgm:cxnLst>
    <dgm:cxn modelId="{C1C6080D-FA81-47D9-BC91-E6698D0B12AD}" type="presOf" srcId="{814AA2F0-B3FC-43B9-8E0B-FD8717F790B2}" destId="{F59FB5C7-4AE9-4DAD-9DA5-1C18359D747D}" srcOrd="0" destOrd="0" presId="urn:microsoft.com/office/officeart/2005/8/layout/process1"/>
    <dgm:cxn modelId="{3CDC3F0F-E72B-44FA-A08D-3E8AD2A56EB0}" type="presOf" srcId="{30CDF86E-E9A5-4C9D-AF0D-FAFB0E21899C}" destId="{35D4C0C0-DAA6-46E2-95CD-95F37AEA7AE1}" srcOrd="0" destOrd="0" presId="urn:microsoft.com/office/officeart/2005/8/layout/process1"/>
    <dgm:cxn modelId="{C6E8BB12-2F6E-426C-8B32-9B8670CBE649}" srcId="{814AA2F0-B3FC-43B9-8E0B-FD8717F790B2}" destId="{2F50ABC2-8888-4D5D-B353-5C5D49F3BF31}" srcOrd="4" destOrd="0" parTransId="{0C3980D3-62D0-4086-83BB-1E8C26964D68}" sibTransId="{4BC17ADB-103A-43B4-8F71-E053CB025C4B}"/>
    <dgm:cxn modelId="{340FEA19-CC53-4B72-8C8D-E6679655617E}" type="presOf" srcId="{3DB23591-F7B2-47B0-A41C-625888433432}" destId="{F3F4A7C7-2015-404B-A9C6-35D09F872D03}" srcOrd="0" destOrd="0" presId="urn:microsoft.com/office/officeart/2005/8/layout/process1"/>
    <dgm:cxn modelId="{D5EC4E1B-59EF-4521-A7C3-E2A2018AED97}" type="presOf" srcId="{B24704D9-0521-43CA-9C5B-8A223678557F}" destId="{1674F2EB-618F-4C88-85AF-8663E6226AFE}" srcOrd="1" destOrd="0" presId="urn:microsoft.com/office/officeart/2005/8/layout/process1"/>
    <dgm:cxn modelId="{8DE34F2E-0C4C-474C-ADD8-982743A6C389}" type="presOf" srcId="{3DB23591-F7B2-47B0-A41C-625888433432}" destId="{3A23AE62-090F-4CBC-8689-00B752F6584D}" srcOrd="1" destOrd="0" presId="urn:microsoft.com/office/officeart/2005/8/layout/process1"/>
    <dgm:cxn modelId="{2B327545-85AC-4C28-AD09-AD7ACE44B0BB}" type="presOf" srcId="{F7AA3E2C-F4AA-4D00-882D-62F21CC12A13}" destId="{48D01650-0743-4F50-912F-C84E2037BBC7}" srcOrd="1" destOrd="0" presId="urn:microsoft.com/office/officeart/2005/8/layout/process1"/>
    <dgm:cxn modelId="{3E67464C-9666-4056-94CE-EFA5B3658894}" type="presOf" srcId="{2F50ABC2-8888-4D5D-B353-5C5D49F3BF31}" destId="{E5904119-3B63-4916-A60A-44BD2DF3983F}" srcOrd="0" destOrd="0" presId="urn:microsoft.com/office/officeart/2005/8/layout/process1"/>
    <dgm:cxn modelId="{6EC98A57-D922-447B-81DE-0BFECE4DFBC9}" type="presOf" srcId="{1F4BBF78-D699-49DD-AFAA-27EE0B55DD6D}" destId="{77A95DD4-1B91-4BE6-B81B-F0FCA0A5C914}" srcOrd="0" destOrd="0" presId="urn:microsoft.com/office/officeart/2005/8/layout/process1"/>
    <dgm:cxn modelId="{288E9D58-4B12-4FD6-A654-455CF7AD1965}" type="presOf" srcId="{86013DA1-975A-4629-AC53-398F0ADA775A}" destId="{89441F9B-C160-4413-867B-1A48B0792357}" srcOrd="0" destOrd="0" presId="urn:microsoft.com/office/officeart/2005/8/layout/process1"/>
    <dgm:cxn modelId="{DB963785-94D8-46CD-A196-039884C40A62}" srcId="{814AA2F0-B3FC-43B9-8E0B-FD8717F790B2}" destId="{1F4BBF78-D699-49DD-AFAA-27EE0B55DD6D}" srcOrd="0" destOrd="0" parTransId="{A6AD4E0D-2B12-45C7-924B-ED849180824E}" sibTransId="{30CDF86E-E9A5-4C9D-AF0D-FAFB0E21899C}"/>
    <dgm:cxn modelId="{C87C128C-98BA-4DE6-A501-D4DF8996D0FA}" type="presOf" srcId="{3916FF43-B2D8-42E7-AEF9-A10235769D56}" destId="{5928871B-E8BF-4395-B6FD-CE071BA780E6}" srcOrd="0" destOrd="0" presId="urn:microsoft.com/office/officeart/2005/8/layout/process1"/>
    <dgm:cxn modelId="{F7F8B397-E6E9-433D-BED1-1DB972CD4830}" srcId="{814AA2F0-B3FC-43B9-8E0B-FD8717F790B2}" destId="{823B2499-2F2D-452E-BEB7-C11C51DB8302}" srcOrd="2" destOrd="0" parTransId="{C469D5D6-5098-4854-93A3-B679BB816F49}" sibTransId="{B24704D9-0521-43CA-9C5B-8A223678557F}"/>
    <dgm:cxn modelId="{6EA39699-275D-4EC1-92E5-D188ED10487C}" srcId="{814AA2F0-B3FC-43B9-8E0B-FD8717F790B2}" destId="{3916FF43-B2D8-42E7-AEF9-A10235769D56}" srcOrd="1" destOrd="0" parTransId="{700184B4-F0B2-4138-973C-B6040DDD53A2}" sibTransId="{3DB23591-F7B2-47B0-A41C-625888433432}"/>
    <dgm:cxn modelId="{57D59AD4-48CC-43D4-9FEC-CB1451557BBA}" type="presOf" srcId="{F7AA3E2C-F4AA-4D00-882D-62F21CC12A13}" destId="{08A90843-B15B-472A-B39B-9E27109298A3}" srcOrd="0" destOrd="0" presId="urn:microsoft.com/office/officeart/2005/8/layout/process1"/>
    <dgm:cxn modelId="{A00609D7-7E94-4EC6-A1DE-FF5B6F8D87AA}" type="presOf" srcId="{30CDF86E-E9A5-4C9D-AF0D-FAFB0E21899C}" destId="{51CA57F5-A32D-4E0C-BAC7-0635942D4CDC}" srcOrd="1" destOrd="0" presId="urn:microsoft.com/office/officeart/2005/8/layout/process1"/>
    <dgm:cxn modelId="{289770D7-AABF-4B59-A564-EED166011725}" type="presOf" srcId="{823B2499-2F2D-452E-BEB7-C11C51DB8302}" destId="{8A6F0A34-36E1-44EB-BAA6-B5CBC608DCFD}" srcOrd="0" destOrd="0" presId="urn:microsoft.com/office/officeart/2005/8/layout/process1"/>
    <dgm:cxn modelId="{C60ECDDA-13CE-41DB-9CC9-83F329228538}" type="presOf" srcId="{B24704D9-0521-43CA-9C5B-8A223678557F}" destId="{76A7F512-A736-49B2-A35E-C12F52300057}" srcOrd="0" destOrd="0" presId="urn:microsoft.com/office/officeart/2005/8/layout/process1"/>
    <dgm:cxn modelId="{D7BF1FE3-2178-4112-85CA-0D029E79F0D6}" srcId="{814AA2F0-B3FC-43B9-8E0B-FD8717F790B2}" destId="{86013DA1-975A-4629-AC53-398F0ADA775A}" srcOrd="3" destOrd="0" parTransId="{A75791E0-07EC-4680-8E97-207893F3714F}" sibTransId="{F7AA3E2C-F4AA-4D00-882D-62F21CC12A13}"/>
    <dgm:cxn modelId="{1B4E9460-0539-499B-92C7-D558EEB5445C}" type="presParOf" srcId="{F59FB5C7-4AE9-4DAD-9DA5-1C18359D747D}" destId="{77A95DD4-1B91-4BE6-B81B-F0FCA0A5C914}" srcOrd="0" destOrd="0" presId="urn:microsoft.com/office/officeart/2005/8/layout/process1"/>
    <dgm:cxn modelId="{58E3CD40-E93C-4926-BE33-2A2C2FC85D36}" type="presParOf" srcId="{F59FB5C7-4AE9-4DAD-9DA5-1C18359D747D}" destId="{35D4C0C0-DAA6-46E2-95CD-95F37AEA7AE1}" srcOrd="1" destOrd="0" presId="urn:microsoft.com/office/officeart/2005/8/layout/process1"/>
    <dgm:cxn modelId="{1DDD1E08-D67E-4DB7-AC4F-C24EA5EBAC3C}" type="presParOf" srcId="{35D4C0C0-DAA6-46E2-95CD-95F37AEA7AE1}" destId="{51CA57F5-A32D-4E0C-BAC7-0635942D4CDC}" srcOrd="0" destOrd="0" presId="urn:microsoft.com/office/officeart/2005/8/layout/process1"/>
    <dgm:cxn modelId="{40650E38-F29B-436E-9DDB-6807097A5674}" type="presParOf" srcId="{F59FB5C7-4AE9-4DAD-9DA5-1C18359D747D}" destId="{5928871B-E8BF-4395-B6FD-CE071BA780E6}" srcOrd="2" destOrd="0" presId="urn:microsoft.com/office/officeart/2005/8/layout/process1"/>
    <dgm:cxn modelId="{CD9DBB99-E8A4-4B69-A5DE-0335657D5ABD}" type="presParOf" srcId="{F59FB5C7-4AE9-4DAD-9DA5-1C18359D747D}" destId="{F3F4A7C7-2015-404B-A9C6-35D09F872D03}" srcOrd="3" destOrd="0" presId="urn:microsoft.com/office/officeart/2005/8/layout/process1"/>
    <dgm:cxn modelId="{024A8D7D-EA23-4F4E-990C-CF206854D761}" type="presParOf" srcId="{F3F4A7C7-2015-404B-A9C6-35D09F872D03}" destId="{3A23AE62-090F-4CBC-8689-00B752F6584D}" srcOrd="0" destOrd="0" presId="urn:microsoft.com/office/officeart/2005/8/layout/process1"/>
    <dgm:cxn modelId="{03E9186D-2276-4631-9573-FDA7731DC163}" type="presParOf" srcId="{F59FB5C7-4AE9-4DAD-9DA5-1C18359D747D}" destId="{8A6F0A34-36E1-44EB-BAA6-B5CBC608DCFD}" srcOrd="4" destOrd="0" presId="urn:microsoft.com/office/officeart/2005/8/layout/process1"/>
    <dgm:cxn modelId="{845A8B1C-46CB-4AE9-8415-7B38A8B87884}" type="presParOf" srcId="{F59FB5C7-4AE9-4DAD-9DA5-1C18359D747D}" destId="{76A7F512-A736-49B2-A35E-C12F52300057}" srcOrd="5" destOrd="0" presId="urn:microsoft.com/office/officeart/2005/8/layout/process1"/>
    <dgm:cxn modelId="{B7B073E2-0CE8-4617-82A8-47D89C12899C}" type="presParOf" srcId="{76A7F512-A736-49B2-A35E-C12F52300057}" destId="{1674F2EB-618F-4C88-85AF-8663E6226AFE}" srcOrd="0" destOrd="0" presId="urn:microsoft.com/office/officeart/2005/8/layout/process1"/>
    <dgm:cxn modelId="{EB9F76F0-7490-4833-A3F7-44BD57096ACD}" type="presParOf" srcId="{F59FB5C7-4AE9-4DAD-9DA5-1C18359D747D}" destId="{89441F9B-C160-4413-867B-1A48B0792357}" srcOrd="6" destOrd="0" presId="urn:microsoft.com/office/officeart/2005/8/layout/process1"/>
    <dgm:cxn modelId="{0E8FE744-5530-44BF-97D3-6D7908D48A94}" type="presParOf" srcId="{F59FB5C7-4AE9-4DAD-9DA5-1C18359D747D}" destId="{08A90843-B15B-472A-B39B-9E27109298A3}" srcOrd="7" destOrd="0" presId="urn:microsoft.com/office/officeart/2005/8/layout/process1"/>
    <dgm:cxn modelId="{3A5ACC22-5FCA-49B3-B9EC-38BD92048C8A}" type="presParOf" srcId="{08A90843-B15B-472A-B39B-9E27109298A3}" destId="{48D01650-0743-4F50-912F-C84E2037BBC7}" srcOrd="0" destOrd="0" presId="urn:microsoft.com/office/officeart/2005/8/layout/process1"/>
    <dgm:cxn modelId="{DB77F565-DC00-46F6-92A7-A6231ABE0227}" type="presParOf" srcId="{F59FB5C7-4AE9-4DAD-9DA5-1C18359D747D}" destId="{E5904119-3B63-4916-A60A-44BD2DF3983F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95DD4-1B91-4BE6-B81B-F0FCA0A5C914}">
      <dsp:nvSpPr>
        <dsp:cNvPr id="0" name=""/>
        <dsp:cNvSpPr/>
      </dsp:nvSpPr>
      <dsp:spPr>
        <a:xfrm>
          <a:off x="4396" y="1359630"/>
          <a:ext cx="1362898" cy="1709060"/>
        </a:xfrm>
        <a:prstGeom prst="roundRect">
          <a:avLst>
            <a:gd name="adj" fmla="val 10000"/>
          </a:avLst>
        </a:prstGeom>
        <a:solidFill>
          <a:srgbClr val="D3A9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LANTINGHEI SC DEMIBOLD" panose="02000000000000000000" pitchFamily="2" charset="-122"/>
              <a:ea typeface="LANTINGHEI SC DEMIBOLD" panose="02000000000000000000" pitchFamily="2" charset="-122"/>
            </a:rPr>
            <a:t>個人</a:t>
          </a:r>
        </a:p>
      </dsp:txBody>
      <dsp:txXfrm>
        <a:off x="44314" y="1399548"/>
        <a:ext cx="1283062" cy="1629224"/>
      </dsp:txXfrm>
    </dsp:sp>
    <dsp:sp modelId="{35D4C0C0-DAA6-46E2-95CD-95F37AEA7AE1}">
      <dsp:nvSpPr>
        <dsp:cNvPr id="0" name=""/>
        <dsp:cNvSpPr/>
      </dsp:nvSpPr>
      <dsp:spPr>
        <a:xfrm>
          <a:off x="1503584" y="2045161"/>
          <a:ext cx="288934" cy="337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800" kern="1200"/>
        </a:p>
      </dsp:txBody>
      <dsp:txXfrm>
        <a:off x="1503584" y="2112761"/>
        <a:ext cx="202254" cy="202798"/>
      </dsp:txXfrm>
    </dsp:sp>
    <dsp:sp modelId="{5928871B-E8BF-4395-B6FD-CE071BA780E6}">
      <dsp:nvSpPr>
        <dsp:cNvPr id="0" name=""/>
        <dsp:cNvSpPr/>
      </dsp:nvSpPr>
      <dsp:spPr>
        <a:xfrm>
          <a:off x="1912454" y="1359630"/>
          <a:ext cx="1362898" cy="1709060"/>
        </a:xfrm>
        <a:prstGeom prst="roundRect">
          <a:avLst>
            <a:gd name="adj" fmla="val 10000"/>
          </a:avLst>
        </a:prstGeom>
        <a:solidFill>
          <a:srgbClr val="D3A9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LANTINGHEI SC DEMIBOLD" panose="02000000000000000000" pitchFamily="2" charset="-122"/>
              <a:ea typeface="LANTINGHEI SC DEMIBOLD" panose="02000000000000000000" pitchFamily="2" charset="-122"/>
            </a:rPr>
            <a:t>設立</a:t>
          </a:r>
          <a:endParaRPr lang="en-US" altLang="zh-TW" sz="2800" kern="1200" dirty="0">
            <a:latin typeface="LANTINGHEI SC DEMIBOLD" panose="02000000000000000000" pitchFamily="2" charset="-122"/>
            <a:ea typeface="LANTINGHEI SC DEMIBOLD" panose="02000000000000000000" pitchFamily="2" charset="-122"/>
          </a:endParaRPr>
        </a:p>
        <a:p>
          <a:pPr marL="0" lvl="0" indent="0" algn="ctr" defTabSz="12446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LANTINGHEI SC DEMIBOLD" panose="02000000000000000000" pitchFamily="2" charset="-122"/>
              <a:ea typeface="LANTINGHEI SC DEMIBOLD" panose="02000000000000000000" pitchFamily="2" charset="-122"/>
            </a:rPr>
            <a:t>公司</a:t>
          </a:r>
        </a:p>
      </dsp:txBody>
      <dsp:txXfrm>
        <a:off x="1952372" y="1399548"/>
        <a:ext cx="1283062" cy="1629224"/>
      </dsp:txXfrm>
    </dsp:sp>
    <dsp:sp modelId="{F3F4A7C7-2015-404B-A9C6-35D09F872D03}">
      <dsp:nvSpPr>
        <dsp:cNvPr id="0" name=""/>
        <dsp:cNvSpPr/>
      </dsp:nvSpPr>
      <dsp:spPr>
        <a:xfrm>
          <a:off x="3411642" y="2045161"/>
          <a:ext cx="288934" cy="337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800" kern="1200"/>
        </a:p>
      </dsp:txBody>
      <dsp:txXfrm>
        <a:off x="3411642" y="2112761"/>
        <a:ext cx="202254" cy="202798"/>
      </dsp:txXfrm>
    </dsp:sp>
    <dsp:sp modelId="{8A6F0A34-36E1-44EB-BAA6-B5CBC608DCFD}">
      <dsp:nvSpPr>
        <dsp:cNvPr id="0" name=""/>
        <dsp:cNvSpPr/>
      </dsp:nvSpPr>
      <dsp:spPr>
        <a:xfrm>
          <a:off x="3820511" y="1359630"/>
          <a:ext cx="1362898" cy="1709060"/>
        </a:xfrm>
        <a:prstGeom prst="roundRect">
          <a:avLst>
            <a:gd name="adj" fmla="val 10000"/>
          </a:avLst>
        </a:prstGeom>
        <a:solidFill>
          <a:srgbClr val="D3A9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LANTINGHEI SC DEMIBOLD" panose="02000000000000000000" pitchFamily="2" charset="-122"/>
              <a:ea typeface="LANTINGHEI SC DEMIBOLD" panose="02000000000000000000" pitchFamily="2" charset="-122"/>
            </a:rPr>
            <a:t>招募</a:t>
          </a:r>
          <a:endParaRPr lang="en-US" altLang="zh-TW" sz="2800" kern="1200" dirty="0">
            <a:latin typeface="LANTINGHEI SC DEMIBOLD" panose="02000000000000000000" pitchFamily="2" charset="-122"/>
            <a:ea typeface="LANTINGHEI SC DEMIBOLD" panose="02000000000000000000" pitchFamily="2" charset="-122"/>
          </a:endParaRPr>
        </a:p>
        <a:p>
          <a:pPr marL="0" lvl="0" indent="0" algn="ctr" defTabSz="12446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LANTINGHEI SC DEMIBOLD" panose="02000000000000000000" pitchFamily="2" charset="-122"/>
              <a:ea typeface="LANTINGHEI SC DEMIBOLD" panose="02000000000000000000" pitchFamily="2" charset="-122"/>
            </a:rPr>
            <a:t>員工</a:t>
          </a:r>
        </a:p>
      </dsp:txBody>
      <dsp:txXfrm>
        <a:off x="3860429" y="1399548"/>
        <a:ext cx="1283062" cy="1629224"/>
      </dsp:txXfrm>
    </dsp:sp>
    <dsp:sp modelId="{76A7F512-A736-49B2-A35E-C12F52300057}">
      <dsp:nvSpPr>
        <dsp:cNvPr id="0" name=""/>
        <dsp:cNvSpPr/>
      </dsp:nvSpPr>
      <dsp:spPr>
        <a:xfrm>
          <a:off x="5319700" y="2045161"/>
          <a:ext cx="288934" cy="337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800" kern="1200"/>
        </a:p>
      </dsp:txBody>
      <dsp:txXfrm>
        <a:off x="5319700" y="2112761"/>
        <a:ext cx="202254" cy="202798"/>
      </dsp:txXfrm>
    </dsp:sp>
    <dsp:sp modelId="{89441F9B-C160-4413-867B-1A48B0792357}">
      <dsp:nvSpPr>
        <dsp:cNvPr id="0" name=""/>
        <dsp:cNvSpPr/>
      </dsp:nvSpPr>
      <dsp:spPr>
        <a:xfrm>
          <a:off x="5728569" y="1359630"/>
          <a:ext cx="1362898" cy="1709060"/>
        </a:xfrm>
        <a:prstGeom prst="roundRect">
          <a:avLst>
            <a:gd name="adj" fmla="val 10000"/>
          </a:avLst>
        </a:prstGeom>
        <a:solidFill>
          <a:srgbClr val="D3A9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LANTINGHEI SC DEMIBOLD" panose="02000000000000000000" pitchFamily="2" charset="-122"/>
              <a:ea typeface="LANTINGHEI SC DEMIBOLD" panose="02000000000000000000" pitchFamily="2" charset="-122"/>
            </a:rPr>
            <a:t>對外</a:t>
          </a:r>
          <a:endParaRPr lang="en-US" altLang="zh-TW" sz="2800" kern="1200" dirty="0">
            <a:latin typeface="LANTINGHEI SC DEMIBOLD" panose="02000000000000000000" pitchFamily="2" charset="-122"/>
            <a:ea typeface="LANTINGHEI SC DEMIBOLD" panose="02000000000000000000" pitchFamily="2" charset="-122"/>
          </a:endParaRPr>
        </a:p>
        <a:p>
          <a:pPr marL="0" lvl="0" indent="0" algn="ctr" defTabSz="12446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LANTINGHEI SC DEMIBOLD" panose="02000000000000000000" pitchFamily="2" charset="-122"/>
              <a:ea typeface="LANTINGHEI SC DEMIBOLD" panose="02000000000000000000" pitchFamily="2" charset="-122"/>
            </a:rPr>
            <a:t>募資</a:t>
          </a:r>
        </a:p>
      </dsp:txBody>
      <dsp:txXfrm>
        <a:off x="5768487" y="1399548"/>
        <a:ext cx="1283062" cy="1629224"/>
      </dsp:txXfrm>
    </dsp:sp>
    <dsp:sp modelId="{08A90843-B15B-472A-B39B-9E27109298A3}">
      <dsp:nvSpPr>
        <dsp:cNvPr id="0" name=""/>
        <dsp:cNvSpPr/>
      </dsp:nvSpPr>
      <dsp:spPr>
        <a:xfrm>
          <a:off x="7227757" y="2045161"/>
          <a:ext cx="288934" cy="337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800" kern="1200"/>
        </a:p>
      </dsp:txBody>
      <dsp:txXfrm>
        <a:off x="7227757" y="2112761"/>
        <a:ext cx="202254" cy="202798"/>
      </dsp:txXfrm>
    </dsp:sp>
    <dsp:sp modelId="{E5904119-3B63-4916-A60A-44BD2DF3983F}">
      <dsp:nvSpPr>
        <dsp:cNvPr id="0" name=""/>
        <dsp:cNvSpPr/>
      </dsp:nvSpPr>
      <dsp:spPr>
        <a:xfrm>
          <a:off x="7636627" y="1359630"/>
          <a:ext cx="1362898" cy="1709060"/>
        </a:xfrm>
        <a:prstGeom prst="roundRect">
          <a:avLst>
            <a:gd name="adj" fmla="val 10000"/>
          </a:avLst>
        </a:prstGeom>
        <a:solidFill>
          <a:srgbClr val="D3A9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LANTINGHEI SC DEMIBOLD" panose="02000000000000000000" pitchFamily="2" charset="-122"/>
              <a:ea typeface="LANTINGHEI SC DEMIBOLD" panose="02000000000000000000" pitchFamily="2" charset="-122"/>
            </a:rPr>
            <a:t>資本市場籌資</a:t>
          </a:r>
        </a:p>
      </dsp:txBody>
      <dsp:txXfrm>
        <a:off x="7676545" y="1399548"/>
        <a:ext cx="1283062" cy="162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183D3-E2BC-CA4D-9B3E-395ABDB4FE7D}" type="datetimeFigureOut">
              <a:rPr kumimoji="1" lang="zh-TW" altLang="en-US" smtClean="0"/>
              <a:t>2023/8/4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0DC1E-1781-4B44-BD76-879618E2BA0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6535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76667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40749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06974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75608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79215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98466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28508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43495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368791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114904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49031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891507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644790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309127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603631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511693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30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71150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55997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70400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18556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40436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75148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54627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0353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423A7D-1D68-43A8-9A63-0AC2BF9C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422659-AA52-497B-8B40-16A8463D7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83733-D1FB-4172-BDCE-03C7E6C1B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763E-6723-40D7-9190-FFDD3A698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2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952D368-4D51-4042-8ABE-3A0A6F5A97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88372" y="2"/>
            <a:ext cx="9803628" cy="6857999"/>
          </a:xfrm>
          <a:custGeom>
            <a:avLst/>
            <a:gdLst>
              <a:gd name="connsiteX0" fmla="*/ 0 w 9803628"/>
              <a:gd name="connsiteY0" fmla="*/ 0 h 6857999"/>
              <a:gd name="connsiteX1" fmla="*/ 9803628 w 9803628"/>
              <a:gd name="connsiteY1" fmla="*/ 0 h 6857999"/>
              <a:gd name="connsiteX2" fmla="*/ 9803628 w 9803628"/>
              <a:gd name="connsiteY2" fmla="*/ 6857999 h 6857999"/>
              <a:gd name="connsiteX3" fmla="*/ 6297212 w 980362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03628" h="6857999">
                <a:moveTo>
                  <a:pt x="0" y="0"/>
                </a:moveTo>
                <a:lnTo>
                  <a:pt x="9803628" y="0"/>
                </a:lnTo>
                <a:lnTo>
                  <a:pt x="9803628" y="6857999"/>
                </a:lnTo>
                <a:lnTo>
                  <a:pt x="6297212" y="685799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1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2DC9B34-89B6-47A2-A859-B5733868D1E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08713" y="1911969"/>
            <a:ext cx="2616200" cy="3517899"/>
          </a:xfrm>
          <a:custGeom>
            <a:avLst/>
            <a:gdLst>
              <a:gd name="connsiteX0" fmla="*/ 0 w 2616200"/>
              <a:gd name="connsiteY0" fmla="*/ 0 h 3517899"/>
              <a:gd name="connsiteX1" fmla="*/ 2616200 w 2616200"/>
              <a:gd name="connsiteY1" fmla="*/ 0 h 3517899"/>
              <a:gd name="connsiteX2" fmla="*/ 2616200 w 2616200"/>
              <a:gd name="connsiteY2" fmla="*/ 3517899 h 3517899"/>
              <a:gd name="connsiteX3" fmla="*/ 0 w 2616200"/>
              <a:gd name="connsiteY3" fmla="*/ 3517899 h 351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200" h="3517899">
                <a:moveTo>
                  <a:pt x="0" y="0"/>
                </a:moveTo>
                <a:lnTo>
                  <a:pt x="2616200" y="0"/>
                </a:lnTo>
                <a:lnTo>
                  <a:pt x="2616200" y="3517899"/>
                </a:lnTo>
                <a:lnTo>
                  <a:pt x="0" y="351789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B8D6E39-C3CF-4ACC-87CA-6E120C2E7AD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367088" y="1911969"/>
            <a:ext cx="2616200" cy="3517899"/>
          </a:xfrm>
          <a:custGeom>
            <a:avLst/>
            <a:gdLst>
              <a:gd name="connsiteX0" fmla="*/ 0 w 2616200"/>
              <a:gd name="connsiteY0" fmla="*/ 0 h 3517899"/>
              <a:gd name="connsiteX1" fmla="*/ 2616200 w 2616200"/>
              <a:gd name="connsiteY1" fmla="*/ 0 h 3517899"/>
              <a:gd name="connsiteX2" fmla="*/ 2616200 w 2616200"/>
              <a:gd name="connsiteY2" fmla="*/ 3517899 h 3517899"/>
              <a:gd name="connsiteX3" fmla="*/ 0 w 2616200"/>
              <a:gd name="connsiteY3" fmla="*/ 3517899 h 351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200" h="3517899">
                <a:moveTo>
                  <a:pt x="0" y="0"/>
                </a:moveTo>
                <a:lnTo>
                  <a:pt x="2616200" y="0"/>
                </a:lnTo>
                <a:lnTo>
                  <a:pt x="2616200" y="3517899"/>
                </a:lnTo>
                <a:lnTo>
                  <a:pt x="0" y="351789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852F3C3-9CF0-457E-A4D2-5C711DE940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463" y="1911969"/>
            <a:ext cx="2616200" cy="3517899"/>
          </a:xfrm>
          <a:custGeom>
            <a:avLst/>
            <a:gdLst>
              <a:gd name="connsiteX0" fmla="*/ 0 w 2616200"/>
              <a:gd name="connsiteY0" fmla="*/ 0 h 3517899"/>
              <a:gd name="connsiteX1" fmla="*/ 2616200 w 2616200"/>
              <a:gd name="connsiteY1" fmla="*/ 0 h 3517899"/>
              <a:gd name="connsiteX2" fmla="*/ 2616200 w 2616200"/>
              <a:gd name="connsiteY2" fmla="*/ 3517899 h 3517899"/>
              <a:gd name="connsiteX3" fmla="*/ 0 w 2616200"/>
              <a:gd name="connsiteY3" fmla="*/ 3517899 h 351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200" h="3517899">
                <a:moveTo>
                  <a:pt x="0" y="0"/>
                </a:moveTo>
                <a:lnTo>
                  <a:pt x="2616200" y="0"/>
                </a:lnTo>
                <a:lnTo>
                  <a:pt x="2616200" y="3517899"/>
                </a:lnTo>
                <a:lnTo>
                  <a:pt x="0" y="351789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34A0009-7E6D-46B1-AAC0-7CC114CC33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50338" y="1911969"/>
            <a:ext cx="2616200" cy="3517899"/>
          </a:xfrm>
          <a:custGeom>
            <a:avLst/>
            <a:gdLst>
              <a:gd name="connsiteX0" fmla="*/ 0 w 2616200"/>
              <a:gd name="connsiteY0" fmla="*/ 0 h 3517899"/>
              <a:gd name="connsiteX1" fmla="*/ 2616200 w 2616200"/>
              <a:gd name="connsiteY1" fmla="*/ 0 h 3517899"/>
              <a:gd name="connsiteX2" fmla="*/ 2616200 w 2616200"/>
              <a:gd name="connsiteY2" fmla="*/ 3517899 h 3517899"/>
              <a:gd name="connsiteX3" fmla="*/ 0 w 2616200"/>
              <a:gd name="connsiteY3" fmla="*/ 3517899 h 351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200" h="3517899">
                <a:moveTo>
                  <a:pt x="0" y="0"/>
                </a:moveTo>
                <a:lnTo>
                  <a:pt x="2616200" y="0"/>
                </a:lnTo>
                <a:lnTo>
                  <a:pt x="2616200" y="3517899"/>
                </a:lnTo>
                <a:lnTo>
                  <a:pt x="0" y="351789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03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7C9EB5B-19F3-459D-8970-F4F81FF680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49800" y="1097264"/>
            <a:ext cx="2692400" cy="3323594"/>
          </a:xfrm>
          <a:custGeom>
            <a:avLst/>
            <a:gdLst>
              <a:gd name="connsiteX0" fmla="*/ 0 w 2692400"/>
              <a:gd name="connsiteY0" fmla="*/ 0 h 3323594"/>
              <a:gd name="connsiteX1" fmla="*/ 2692400 w 2692400"/>
              <a:gd name="connsiteY1" fmla="*/ 0 h 3323594"/>
              <a:gd name="connsiteX2" fmla="*/ 2692400 w 2692400"/>
              <a:gd name="connsiteY2" fmla="*/ 3323594 h 3323594"/>
              <a:gd name="connsiteX3" fmla="*/ 0 w 2692400"/>
              <a:gd name="connsiteY3" fmla="*/ 3323594 h 332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400" h="3323594">
                <a:moveTo>
                  <a:pt x="0" y="0"/>
                </a:moveTo>
                <a:lnTo>
                  <a:pt x="2692400" y="0"/>
                </a:lnTo>
                <a:lnTo>
                  <a:pt x="2692400" y="3323594"/>
                </a:lnTo>
                <a:lnTo>
                  <a:pt x="0" y="332359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C90A1DA-42A7-4A4B-8A11-0C129582C8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20800" y="1097264"/>
            <a:ext cx="2692400" cy="3323594"/>
          </a:xfrm>
          <a:custGeom>
            <a:avLst/>
            <a:gdLst>
              <a:gd name="connsiteX0" fmla="*/ 0 w 2692400"/>
              <a:gd name="connsiteY0" fmla="*/ 0 h 3323594"/>
              <a:gd name="connsiteX1" fmla="*/ 2692400 w 2692400"/>
              <a:gd name="connsiteY1" fmla="*/ 0 h 3323594"/>
              <a:gd name="connsiteX2" fmla="*/ 2692400 w 2692400"/>
              <a:gd name="connsiteY2" fmla="*/ 3323594 h 3323594"/>
              <a:gd name="connsiteX3" fmla="*/ 0 w 2692400"/>
              <a:gd name="connsiteY3" fmla="*/ 3323594 h 332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400" h="3323594">
                <a:moveTo>
                  <a:pt x="0" y="0"/>
                </a:moveTo>
                <a:lnTo>
                  <a:pt x="2692400" y="0"/>
                </a:lnTo>
                <a:lnTo>
                  <a:pt x="2692400" y="3323594"/>
                </a:lnTo>
                <a:lnTo>
                  <a:pt x="0" y="332359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E7DB712-51CF-4A75-A9D1-D117A0352A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78800" y="1097264"/>
            <a:ext cx="2692400" cy="3323594"/>
          </a:xfrm>
          <a:custGeom>
            <a:avLst/>
            <a:gdLst>
              <a:gd name="connsiteX0" fmla="*/ 0 w 2692400"/>
              <a:gd name="connsiteY0" fmla="*/ 0 h 3323594"/>
              <a:gd name="connsiteX1" fmla="*/ 2692400 w 2692400"/>
              <a:gd name="connsiteY1" fmla="*/ 0 h 3323594"/>
              <a:gd name="connsiteX2" fmla="*/ 2692400 w 2692400"/>
              <a:gd name="connsiteY2" fmla="*/ 3323594 h 3323594"/>
              <a:gd name="connsiteX3" fmla="*/ 0 w 2692400"/>
              <a:gd name="connsiteY3" fmla="*/ 3323594 h 332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400" h="3323594">
                <a:moveTo>
                  <a:pt x="0" y="0"/>
                </a:moveTo>
                <a:lnTo>
                  <a:pt x="2692400" y="0"/>
                </a:lnTo>
                <a:lnTo>
                  <a:pt x="2692400" y="3323594"/>
                </a:lnTo>
                <a:lnTo>
                  <a:pt x="0" y="332359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60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22950B2-95C6-4B01-9B92-33A7404B9B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18" y="963262"/>
            <a:ext cx="5509615" cy="5894738"/>
          </a:xfrm>
          <a:custGeom>
            <a:avLst/>
            <a:gdLst>
              <a:gd name="connsiteX0" fmla="*/ 0 w 5509615"/>
              <a:gd name="connsiteY0" fmla="*/ 0 h 5894738"/>
              <a:gd name="connsiteX1" fmla="*/ 5509615 w 5509615"/>
              <a:gd name="connsiteY1" fmla="*/ 0 h 5894738"/>
              <a:gd name="connsiteX2" fmla="*/ 5509615 w 5509615"/>
              <a:gd name="connsiteY2" fmla="*/ 5894738 h 5894738"/>
              <a:gd name="connsiteX3" fmla="*/ 0 w 5509615"/>
              <a:gd name="connsiteY3" fmla="*/ 5894738 h 589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615" h="5894738">
                <a:moveTo>
                  <a:pt x="0" y="0"/>
                </a:moveTo>
                <a:lnTo>
                  <a:pt x="5509615" y="0"/>
                </a:lnTo>
                <a:lnTo>
                  <a:pt x="5509615" y="5894738"/>
                </a:lnTo>
                <a:lnTo>
                  <a:pt x="0" y="589473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AA340E-A91C-4540-9E24-D6A5E5F9F81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3543300" cy="6858000"/>
          </a:xfrm>
          <a:custGeom>
            <a:avLst/>
            <a:gdLst>
              <a:gd name="connsiteX0" fmla="*/ 0 w 2692400"/>
              <a:gd name="connsiteY0" fmla="*/ 0 h 3323594"/>
              <a:gd name="connsiteX1" fmla="*/ 2692400 w 2692400"/>
              <a:gd name="connsiteY1" fmla="*/ 0 h 3323594"/>
              <a:gd name="connsiteX2" fmla="*/ 2692400 w 2692400"/>
              <a:gd name="connsiteY2" fmla="*/ 3323594 h 3323594"/>
              <a:gd name="connsiteX3" fmla="*/ 0 w 2692400"/>
              <a:gd name="connsiteY3" fmla="*/ 3323594 h 332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400" h="3323594">
                <a:moveTo>
                  <a:pt x="0" y="0"/>
                </a:moveTo>
                <a:lnTo>
                  <a:pt x="2692400" y="0"/>
                </a:lnTo>
                <a:lnTo>
                  <a:pt x="2692400" y="3323594"/>
                </a:lnTo>
                <a:lnTo>
                  <a:pt x="0" y="332359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32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3148DE2-6FA5-4371-95EA-EFB94F578EA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2692400"/>
              <a:gd name="connsiteY0" fmla="*/ 0 h 3323594"/>
              <a:gd name="connsiteX1" fmla="*/ 2692400 w 2692400"/>
              <a:gd name="connsiteY1" fmla="*/ 0 h 3323594"/>
              <a:gd name="connsiteX2" fmla="*/ 2692400 w 2692400"/>
              <a:gd name="connsiteY2" fmla="*/ 3323594 h 3323594"/>
              <a:gd name="connsiteX3" fmla="*/ 0 w 2692400"/>
              <a:gd name="connsiteY3" fmla="*/ 3323594 h 332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400" h="3323594">
                <a:moveTo>
                  <a:pt x="0" y="0"/>
                </a:moveTo>
                <a:lnTo>
                  <a:pt x="2692400" y="0"/>
                </a:lnTo>
                <a:lnTo>
                  <a:pt x="2692400" y="3323594"/>
                </a:lnTo>
                <a:lnTo>
                  <a:pt x="0" y="332359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72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DBED2AA-15E9-488C-8652-467671C0F059}"/>
              </a:ext>
            </a:extLst>
          </p:cNvPr>
          <p:cNvSpPr/>
          <p:nvPr userDrawn="1"/>
        </p:nvSpPr>
        <p:spPr>
          <a:xfrm>
            <a:off x="7809317" y="0"/>
            <a:ext cx="4376459" cy="6858000"/>
          </a:xfrm>
          <a:prstGeom prst="rect">
            <a:avLst/>
          </a:prstGeom>
          <a:solidFill>
            <a:srgbClr val="282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12703F8-6735-4327-918B-3EF42D31369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034972" y="0"/>
            <a:ext cx="4122056" cy="6858000"/>
          </a:xfrm>
          <a:custGeom>
            <a:avLst/>
            <a:gdLst>
              <a:gd name="connsiteX0" fmla="*/ 0 w 4122056"/>
              <a:gd name="connsiteY0" fmla="*/ 0 h 6858000"/>
              <a:gd name="connsiteX1" fmla="*/ 4122056 w 4122056"/>
              <a:gd name="connsiteY1" fmla="*/ 0 h 6858000"/>
              <a:gd name="connsiteX2" fmla="*/ 4122056 w 4122056"/>
              <a:gd name="connsiteY2" fmla="*/ 6858000 h 6858000"/>
              <a:gd name="connsiteX3" fmla="*/ 0 w 412205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22056" h="6858000">
                <a:moveTo>
                  <a:pt x="0" y="0"/>
                </a:moveTo>
                <a:lnTo>
                  <a:pt x="4122056" y="0"/>
                </a:lnTo>
                <a:lnTo>
                  <a:pt x="412205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2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2FBCAF0-9035-4A76-B7F7-5F2C78B98AF5}"/>
              </a:ext>
            </a:extLst>
          </p:cNvPr>
          <p:cNvSpPr/>
          <p:nvPr userDrawn="1"/>
        </p:nvSpPr>
        <p:spPr>
          <a:xfrm>
            <a:off x="0" y="0"/>
            <a:ext cx="6096000" cy="6857999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651D6F-9874-41B4-BFF8-E22DF9FD957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096000" cy="2946940"/>
          </a:xfrm>
          <a:custGeom>
            <a:avLst/>
            <a:gdLst>
              <a:gd name="connsiteX0" fmla="*/ 0 w 6096000"/>
              <a:gd name="connsiteY0" fmla="*/ 0 h 2946940"/>
              <a:gd name="connsiteX1" fmla="*/ 6096000 w 6096000"/>
              <a:gd name="connsiteY1" fmla="*/ 0 h 2946940"/>
              <a:gd name="connsiteX2" fmla="*/ 6096000 w 6096000"/>
              <a:gd name="connsiteY2" fmla="*/ 2946940 h 2946940"/>
              <a:gd name="connsiteX3" fmla="*/ 0 w 6096000"/>
              <a:gd name="connsiteY3" fmla="*/ 2946940 h 2946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2946940">
                <a:moveTo>
                  <a:pt x="0" y="0"/>
                </a:moveTo>
                <a:lnTo>
                  <a:pt x="6096000" y="0"/>
                </a:lnTo>
                <a:lnTo>
                  <a:pt x="6096000" y="2946940"/>
                </a:lnTo>
                <a:lnTo>
                  <a:pt x="0" y="294694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7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41A3E65-E095-47BD-AEF0-FE026ACA934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9803629" cy="6857998"/>
          </a:xfrm>
          <a:custGeom>
            <a:avLst/>
            <a:gdLst>
              <a:gd name="connsiteX0" fmla="*/ 0 w 9803629"/>
              <a:gd name="connsiteY0" fmla="*/ 0 h 6857998"/>
              <a:gd name="connsiteX1" fmla="*/ 9803629 w 9803629"/>
              <a:gd name="connsiteY1" fmla="*/ 0 h 6857998"/>
              <a:gd name="connsiteX2" fmla="*/ 3506417 w 9803629"/>
              <a:gd name="connsiteY2" fmla="*/ 6857998 h 6857998"/>
              <a:gd name="connsiteX3" fmla="*/ 0 w 9803629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03629" h="6857998">
                <a:moveTo>
                  <a:pt x="0" y="0"/>
                </a:moveTo>
                <a:lnTo>
                  <a:pt x="9803629" y="0"/>
                </a:lnTo>
                <a:lnTo>
                  <a:pt x="3506417" y="6857998"/>
                </a:lnTo>
                <a:lnTo>
                  <a:pt x="0" y="685799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37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A0A7421-101D-4E1E-916A-28331CF3F3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69443" y="1"/>
            <a:ext cx="5622558" cy="2823829"/>
          </a:xfrm>
          <a:custGeom>
            <a:avLst/>
            <a:gdLst>
              <a:gd name="connsiteX0" fmla="*/ 0 w 5622558"/>
              <a:gd name="connsiteY0" fmla="*/ 0 h 2823829"/>
              <a:gd name="connsiteX1" fmla="*/ 5622558 w 5622558"/>
              <a:gd name="connsiteY1" fmla="*/ 0 h 2823829"/>
              <a:gd name="connsiteX2" fmla="*/ 5622558 w 5622558"/>
              <a:gd name="connsiteY2" fmla="*/ 2823829 h 2823829"/>
              <a:gd name="connsiteX3" fmla="*/ 0 w 5622558"/>
              <a:gd name="connsiteY3" fmla="*/ 2823829 h 282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22558" h="2823829">
                <a:moveTo>
                  <a:pt x="0" y="0"/>
                </a:moveTo>
                <a:lnTo>
                  <a:pt x="5622558" y="0"/>
                </a:lnTo>
                <a:lnTo>
                  <a:pt x="5622558" y="2823829"/>
                </a:lnTo>
                <a:lnTo>
                  <a:pt x="0" y="282382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219091C-6D4E-4358-9954-FCBC64DE804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95469" y="3126534"/>
            <a:ext cx="3132499" cy="3731467"/>
          </a:xfrm>
          <a:custGeom>
            <a:avLst/>
            <a:gdLst>
              <a:gd name="connsiteX0" fmla="*/ 0 w 3132499"/>
              <a:gd name="connsiteY0" fmla="*/ 0 h 3731467"/>
              <a:gd name="connsiteX1" fmla="*/ 3132499 w 3132499"/>
              <a:gd name="connsiteY1" fmla="*/ 0 h 3731467"/>
              <a:gd name="connsiteX2" fmla="*/ 3132499 w 3132499"/>
              <a:gd name="connsiteY2" fmla="*/ 3731467 h 3731467"/>
              <a:gd name="connsiteX3" fmla="*/ 0 w 3132499"/>
              <a:gd name="connsiteY3" fmla="*/ 3731467 h 373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2499" h="3731467">
                <a:moveTo>
                  <a:pt x="0" y="0"/>
                </a:moveTo>
                <a:lnTo>
                  <a:pt x="3132499" y="0"/>
                </a:lnTo>
                <a:lnTo>
                  <a:pt x="3132499" y="3731467"/>
                </a:lnTo>
                <a:lnTo>
                  <a:pt x="0" y="373146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8DF145-083F-4180-A5F2-7D40940D0430}"/>
              </a:ext>
            </a:extLst>
          </p:cNvPr>
          <p:cNvSpPr/>
          <p:nvPr userDrawn="1"/>
        </p:nvSpPr>
        <p:spPr>
          <a:xfrm>
            <a:off x="4833256" y="3284368"/>
            <a:ext cx="7346155" cy="3113793"/>
          </a:xfrm>
          <a:prstGeom prst="rect">
            <a:avLst/>
          </a:prstGeom>
          <a:solidFill>
            <a:srgbClr val="F0F0F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62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91990A-F684-4147-B43B-CF121FF75F9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4362596"/>
            <a:ext cx="12192000" cy="2495405"/>
          </a:xfrm>
          <a:custGeom>
            <a:avLst/>
            <a:gdLst>
              <a:gd name="connsiteX0" fmla="*/ 0 w 3132499"/>
              <a:gd name="connsiteY0" fmla="*/ 0 h 3731467"/>
              <a:gd name="connsiteX1" fmla="*/ 3132499 w 3132499"/>
              <a:gd name="connsiteY1" fmla="*/ 0 h 3731467"/>
              <a:gd name="connsiteX2" fmla="*/ 3132499 w 3132499"/>
              <a:gd name="connsiteY2" fmla="*/ 3731467 h 3731467"/>
              <a:gd name="connsiteX3" fmla="*/ 0 w 3132499"/>
              <a:gd name="connsiteY3" fmla="*/ 3731467 h 373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2499" h="3731467">
                <a:moveTo>
                  <a:pt x="0" y="0"/>
                </a:moveTo>
                <a:lnTo>
                  <a:pt x="3132499" y="0"/>
                </a:lnTo>
                <a:lnTo>
                  <a:pt x="3132499" y="3731467"/>
                </a:lnTo>
                <a:lnTo>
                  <a:pt x="0" y="373146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E6DC896-37D4-4D4E-B428-85A4D58A6D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37507" y="971551"/>
            <a:ext cx="3848209" cy="3060240"/>
          </a:xfrm>
          <a:custGeom>
            <a:avLst/>
            <a:gdLst>
              <a:gd name="connsiteX0" fmla="*/ 3779 w 3848209"/>
              <a:gd name="connsiteY0" fmla="*/ 0 h 3060240"/>
              <a:gd name="connsiteX1" fmla="*/ 3848209 w 3848209"/>
              <a:gd name="connsiteY1" fmla="*/ 0 h 3060240"/>
              <a:gd name="connsiteX2" fmla="*/ 3848209 w 3848209"/>
              <a:gd name="connsiteY2" fmla="*/ 2932442 h 3060240"/>
              <a:gd name="connsiteX3" fmla="*/ 3587072 w 3848209"/>
              <a:gd name="connsiteY3" fmla="*/ 2999587 h 3060240"/>
              <a:gd name="connsiteX4" fmla="*/ 2985408 w 3848209"/>
              <a:gd name="connsiteY4" fmla="*/ 3060240 h 3060240"/>
              <a:gd name="connsiteX5" fmla="*/ 0 w 3848209"/>
              <a:gd name="connsiteY5" fmla="*/ 74831 h 30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8209" h="3060240">
                <a:moveTo>
                  <a:pt x="3779" y="0"/>
                </a:moveTo>
                <a:lnTo>
                  <a:pt x="3848209" y="0"/>
                </a:lnTo>
                <a:lnTo>
                  <a:pt x="3848209" y="2932442"/>
                </a:lnTo>
                <a:lnTo>
                  <a:pt x="3587072" y="2999587"/>
                </a:lnTo>
                <a:cubicBezTo>
                  <a:pt x="3392730" y="3039355"/>
                  <a:pt x="3191508" y="3060240"/>
                  <a:pt x="2985408" y="3060240"/>
                </a:cubicBezTo>
                <a:cubicBezTo>
                  <a:pt x="1336613" y="3060240"/>
                  <a:pt x="0" y="1723628"/>
                  <a:pt x="0" y="74831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4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313B044-8EEF-4124-AD45-F22985E26D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987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5B45067A-5658-4FF2-BA3E-FC11D05A0B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4318000"/>
          </a:xfrm>
          <a:custGeom>
            <a:avLst/>
            <a:gdLst>
              <a:gd name="connsiteX0" fmla="*/ 0 w 3132499"/>
              <a:gd name="connsiteY0" fmla="*/ 0 h 3731467"/>
              <a:gd name="connsiteX1" fmla="*/ 3132499 w 3132499"/>
              <a:gd name="connsiteY1" fmla="*/ 0 h 3731467"/>
              <a:gd name="connsiteX2" fmla="*/ 3132499 w 3132499"/>
              <a:gd name="connsiteY2" fmla="*/ 3731467 h 3731467"/>
              <a:gd name="connsiteX3" fmla="*/ 0 w 3132499"/>
              <a:gd name="connsiteY3" fmla="*/ 3731467 h 373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2499" h="3731467">
                <a:moveTo>
                  <a:pt x="0" y="0"/>
                </a:moveTo>
                <a:lnTo>
                  <a:pt x="3132499" y="0"/>
                </a:lnTo>
                <a:lnTo>
                  <a:pt x="3132499" y="3731467"/>
                </a:lnTo>
                <a:lnTo>
                  <a:pt x="0" y="373146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B272692-D434-46B7-8F08-89DFFE9A7EA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53198" y="2265495"/>
            <a:ext cx="4107546" cy="2514600"/>
          </a:xfrm>
          <a:custGeom>
            <a:avLst/>
            <a:gdLst>
              <a:gd name="connsiteX0" fmla="*/ 0 w 4107546"/>
              <a:gd name="connsiteY0" fmla="*/ 0 h 2514600"/>
              <a:gd name="connsiteX1" fmla="*/ 4107546 w 4107546"/>
              <a:gd name="connsiteY1" fmla="*/ 0 h 2514600"/>
              <a:gd name="connsiteX2" fmla="*/ 4107546 w 4107546"/>
              <a:gd name="connsiteY2" fmla="*/ 2514600 h 2514600"/>
              <a:gd name="connsiteX3" fmla="*/ 0 w 4107546"/>
              <a:gd name="connsiteY3" fmla="*/ 251460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7546" h="2514600">
                <a:moveTo>
                  <a:pt x="0" y="0"/>
                </a:moveTo>
                <a:lnTo>
                  <a:pt x="4107546" y="0"/>
                </a:lnTo>
                <a:lnTo>
                  <a:pt x="4107546" y="2514600"/>
                </a:lnTo>
                <a:lnTo>
                  <a:pt x="0" y="25146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51F33AC-6C90-42E4-936F-591F0C6F85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31255" y="2265495"/>
            <a:ext cx="4107546" cy="2514600"/>
          </a:xfrm>
          <a:custGeom>
            <a:avLst/>
            <a:gdLst>
              <a:gd name="connsiteX0" fmla="*/ 0 w 4107546"/>
              <a:gd name="connsiteY0" fmla="*/ 0 h 2514600"/>
              <a:gd name="connsiteX1" fmla="*/ 4107546 w 4107546"/>
              <a:gd name="connsiteY1" fmla="*/ 0 h 2514600"/>
              <a:gd name="connsiteX2" fmla="*/ 4107546 w 4107546"/>
              <a:gd name="connsiteY2" fmla="*/ 2514600 h 2514600"/>
              <a:gd name="connsiteX3" fmla="*/ 0 w 4107546"/>
              <a:gd name="connsiteY3" fmla="*/ 251460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7546" h="2514600">
                <a:moveTo>
                  <a:pt x="0" y="0"/>
                </a:moveTo>
                <a:lnTo>
                  <a:pt x="4107546" y="0"/>
                </a:lnTo>
                <a:lnTo>
                  <a:pt x="4107546" y="2514600"/>
                </a:lnTo>
                <a:lnTo>
                  <a:pt x="0" y="25146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27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E54C45C-3737-4366-938E-B9C9DCE5AE7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695046" y="2336800"/>
            <a:ext cx="6179454" cy="4203700"/>
          </a:xfrm>
          <a:custGeom>
            <a:avLst/>
            <a:gdLst>
              <a:gd name="connsiteX0" fmla="*/ 0 w 6179454"/>
              <a:gd name="connsiteY0" fmla="*/ 0 h 4203700"/>
              <a:gd name="connsiteX1" fmla="*/ 6179454 w 6179454"/>
              <a:gd name="connsiteY1" fmla="*/ 0 h 4203700"/>
              <a:gd name="connsiteX2" fmla="*/ 6179454 w 6179454"/>
              <a:gd name="connsiteY2" fmla="*/ 4203700 h 4203700"/>
              <a:gd name="connsiteX3" fmla="*/ 0 w 6179454"/>
              <a:gd name="connsiteY3" fmla="*/ 4203700 h 420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79454" h="4203700">
                <a:moveTo>
                  <a:pt x="0" y="0"/>
                </a:moveTo>
                <a:lnTo>
                  <a:pt x="6179454" y="0"/>
                </a:lnTo>
                <a:lnTo>
                  <a:pt x="6179454" y="4203700"/>
                </a:lnTo>
                <a:lnTo>
                  <a:pt x="0" y="42037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76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8F9E166-CDB8-42D5-982A-2B3FB448E3F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2003" y="992081"/>
            <a:ext cx="4391023" cy="4530427"/>
          </a:xfrm>
          <a:custGeom>
            <a:avLst/>
            <a:gdLst>
              <a:gd name="connsiteX0" fmla="*/ 0 w 4391023"/>
              <a:gd name="connsiteY0" fmla="*/ 0 h 4530427"/>
              <a:gd name="connsiteX1" fmla="*/ 4391023 w 4391023"/>
              <a:gd name="connsiteY1" fmla="*/ 0 h 4530427"/>
              <a:gd name="connsiteX2" fmla="*/ 4391023 w 4391023"/>
              <a:gd name="connsiteY2" fmla="*/ 4530427 h 4530427"/>
              <a:gd name="connsiteX3" fmla="*/ 0 w 4391023"/>
              <a:gd name="connsiteY3" fmla="*/ 4530427 h 453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1023" h="4530427">
                <a:moveTo>
                  <a:pt x="0" y="0"/>
                </a:moveTo>
                <a:lnTo>
                  <a:pt x="4391023" y="0"/>
                </a:lnTo>
                <a:lnTo>
                  <a:pt x="4391023" y="4530427"/>
                </a:lnTo>
                <a:lnTo>
                  <a:pt x="0" y="4530427"/>
                </a:lnTo>
                <a:close/>
              </a:path>
            </a:pathLst>
          </a:custGeom>
          <a:noFill/>
          <a:effectLst>
            <a:outerShdw blurRad="228600" dist="190500" dir="8100000" algn="tr" rotWithShape="0">
              <a:prstClr val="black">
                <a:alpha val="24000"/>
              </a:prstClr>
            </a:outerShdw>
          </a:effectLst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200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40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785D40F-6F67-44E3-AA8D-1C8BDA41814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-1"/>
            <a:ext cx="5892797" cy="6857999"/>
          </a:xfrm>
          <a:custGeom>
            <a:avLst/>
            <a:gdLst>
              <a:gd name="connsiteX0" fmla="*/ 0 w 2946400"/>
              <a:gd name="connsiteY0" fmla="*/ 0 h 4165600"/>
              <a:gd name="connsiteX1" fmla="*/ 2946400 w 2946400"/>
              <a:gd name="connsiteY1" fmla="*/ 0 h 4165600"/>
              <a:gd name="connsiteX2" fmla="*/ 2946400 w 2946400"/>
              <a:gd name="connsiteY2" fmla="*/ 4165600 h 4165600"/>
              <a:gd name="connsiteX3" fmla="*/ 0 w 2946400"/>
              <a:gd name="connsiteY3" fmla="*/ 4165600 h 416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4165600">
                <a:moveTo>
                  <a:pt x="0" y="0"/>
                </a:moveTo>
                <a:lnTo>
                  <a:pt x="2946400" y="0"/>
                </a:lnTo>
                <a:lnTo>
                  <a:pt x="2946400" y="4165600"/>
                </a:lnTo>
                <a:lnTo>
                  <a:pt x="0" y="41656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3F99473-708A-4B1D-989B-86322BD88C1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245601" y="0"/>
            <a:ext cx="2946399" cy="4194629"/>
          </a:xfrm>
          <a:custGeom>
            <a:avLst/>
            <a:gdLst>
              <a:gd name="connsiteX0" fmla="*/ 0 w 2946399"/>
              <a:gd name="connsiteY0" fmla="*/ 0 h 4194629"/>
              <a:gd name="connsiteX1" fmla="*/ 2946399 w 2946399"/>
              <a:gd name="connsiteY1" fmla="*/ 0 h 4194629"/>
              <a:gd name="connsiteX2" fmla="*/ 2946399 w 2946399"/>
              <a:gd name="connsiteY2" fmla="*/ 4194629 h 4194629"/>
              <a:gd name="connsiteX3" fmla="*/ 0 w 2946399"/>
              <a:gd name="connsiteY3" fmla="*/ 4194629 h 419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399" h="4194629">
                <a:moveTo>
                  <a:pt x="0" y="0"/>
                </a:moveTo>
                <a:lnTo>
                  <a:pt x="2946399" y="0"/>
                </a:lnTo>
                <a:lnTo>
                  <a:pt x="2946399" y="4194629"/>
                </a:lnTo>
                <a:lnTo>
                  <a:pt x="0" y="419462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C564870-78CB-4DCB-906E-6EAC6023742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2946399" cy="4194629"/>
          </a:xfrm>
          <a:custGeom>
            <a:avLst/>
            <a:gdLst>
              <a:gd name="connsiteX0" fmla="*/ 0 w 2946399"/>
              <a:gd name="connsiteY0" fmla="*/ 0 h 4194629"/>
              <a:gd name="connsiteX1" fmla="*/ 2946399 w 2946399"/>
              <a:gd name="connsiteY1" fmla="*/ 0 h 4194629"/>
              <a:gd name="connsiteX2" fmla="*/ 2946399 w 2946399"/>
              <a:gd name="connsiteY2" fmla="*/ 4194629 h 4194629"/>
              <a:gd name="connsiteX3" fmla="*/ 0 w 2946399"/>
              <a:gd name="connsiteY3" fmla="*/ 4194629 h 419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399" h="4194629">
                <a:moveTo>
                  <a:pt x="0" y="0"/>
                </a:moveTo>
                <a:lnTo>
                  <a:pt x="2946399" y="0"/>
                </a:lnTo>
                <a:lnTo>
                  <a:pt x="2946399" y="4194629"/>
                </a:lnTo>
                <a:lnTo>
                  <a:pt x="0" y="419462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666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F365504-82C7-406E-AC6E-8BBEF0BDF8A9}"/>
              </a:ext>
            </a:extLst>
          </p:cNvPr>
          <p:cNvSpPr/>
          <p:nvPr userDrawn="1"/>
        </p:nvSpPr>
        <p:spPr>
          <a:xfrm>
            <a:off x="7155543" y="1631779"/>
            <a:ext cx="5036457" cy="5226221"/>
          </a:xfrm>
          <a:prstGeom prst="rect">
            <a:avLst/>
          </a:prstGeom>
          <a:solidFill>
            <a:srgbClr val="F0F0F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950D9FC-A1DB-4FAF-AC57-96F03BB989F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51350" y="3665929"/>
            <a:ext cx="3289300" cy="2727584"/>
          </a:xfrm>
          <a:custGeom>
            <a:avLst/>
            <a:gdLst>
              <a:gd name="connsiteX0" fmla="*/ 0 w 3289300"/>
              <a:gd name="connsiteY0" fmla="*/ 0 h 2727584"/>
              <a:gd name="connsiteX1" fmla="*/ 3289300 w 3289300"/>
              <a:gd name="connsiteY1" fmla="*/ 0 h 2727584"/>
              <a:gd name="connsiteX2" fmla="*/ 3289300 w 3289300"/>
              <a:gd name="connsiteY2" fmla="*/ 2727584 h 2727584"/>
              <a:gd name="connsiteX3" fmla="*/ 0 w 3289300"/>
              <a:gd name="connsiteY3" fmla="*/ 2727584 h 27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9300" h="2727584">
                <a:moveTo>
                  <a:pt x="0" y="0"/>
                </a:moveTo>
                <a:lnTo>
                  <a:pt x="3289300" y="0"/>
                </a:lnTo>
                <a:lnTo>
                  <a:pt x="3289300" y="2727584"/>
                </a:lnTo>
                <a:lnTo>
                  <a:pt x="0" y="272758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6F34A2B-3A9A-46A0-82A8-9D8FAED2BC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18087" y="464487"/>
            <a:ext cx="3289300" cy="2727584"/>
          </a:xfrm>
          <a:custGeom>
            <a:avLst/>
            <a:gdLst>
              <a:gd name="connsiteX0" fmla="*/ 0 w 3289300"/>
              <a:gd name="connsiteY0" fmla="*/ 0 h 2727584"/>
              <a:gd name="connsiteX1" fmla="*/ 3289300 w 3289300"/>
              <a:gd name="connsiteY1" fmla="*/ 0 h 2727584"/>
              <a:gd name="connsiteX2" fmla="*/ 3289300 w 3289300"/>
              <a:gd name="connsiteY2" fmla="*/ 2727584 h 2727584"/>
              <a:gd name="connsiteX3" fmla="*/ 0 w 3289300"/>
              <a:gd name="connsiteY3" fmla="*/ 2727584 h 27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9300" h="2727584">
                <a:moveTo>
                  <a:pt x="0" y="0"/>
                </a:moveTo>
                <a:lnTo>
                  <a:pt x="3289300" y="0"/>
                </a:lnTo>
                <a:lnTo>
                  <a:pt x="3289300" y="2727584"/>
                </a:lnTo>
                <a:lnTo>
                  <a:pt x="0" y="272758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BD800E2-F25C-4585-9F9F-610DB9D3D28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83632" y="3665929"/>
            <a:ext cx="3289300" cy="2727584"/>
          </a:xfrm>
          <a:custGeom>
            <a:avLst/>
            <a:gdLst>
              <a:gd name="connsiteX0" fmla="*/ 0 w 3289300"/>
              <a:gd name="connsiteY0" fmla="*/ 0 h 2727584"/>
              <a:gd name="connsiteX1" fmla="*/ 3289300 w 3289300"/>
              <a:gd name="connsiteY1" fmla="*/ 0 h 2727584"/>
              <a:gd name="connsiteX2" fmla="*/ 3289300 w 3289300"/>
              <a:gd name="connsiteY2" fmla="*/ 2727584 h 2727584"/>
              <a:gd name="connsiteX3" fmla="*/ 0 w 3289300"/>
              <a:gd name="connsiteY3" fmla="*/ 2727584 h 27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9300" h="2727584">
                <a:moveTo>
                  <a:pt x="0" y="0"/>
                </a:moveTo>
                <a:lnTo>
                  <a:pt x="3289300" y="0"/>
                </a:lnTo>
                <a:lnTo>
                  <a:pt x="3289300" y="2727584"/>
                </a:lnTo>
                <a:lnTo>
                  <a:pt x="0" y="272758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558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8BA31C1-8351-4CB9-883E-A0FAC463F3A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096000" cy="3429000"/>
          </a:xfrm>
          <a:custGeom>
            <a:avLst/>
            <a:gdLst>
              <a:gd name="connsiteX0" fmla="*/ 0 w 3289300"/>
              <a:gd name="connsiteY0" fmla="*/ 0 h 2727584"/>
              <a:gd name="connsiteX1" fmla="*/ 3289300 w 3289300"/>
              <a:gd name="connsiteY1" fmla="*/ 0 h 2727584"/>
              <a:gd name="connsiteX2" fmla="*/ 3289300 w 3289300"/>
              <a:gd name="connsiteY2" fmla="*/ 2727584 h 2727584"/>
              <a:gd name="connsiteX3" fmla="*/ 0 w 3289300"/>
              <a:gd name="connsiteY3" fmla="*/ 2727584 h 27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9300" h="2727584">
                <a:moveTo>
                  <a:pt x="0" y="0"/>
                </a:moveTo>
                <a:lnTo>
                  <a:pt x="3289300" y="0"/>
                </a:lnTo>
                <a:lnTo>
                  <a:pt x="3289300" y="2727584"/>
                </a:lnTo>
                <a:lnTo>
                  <a:pt x="0" y="272758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15E600E-0E66-408A-8A92-2BB0F167A8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3429000"/>
            <a:ext cx="6096000" cy="3429000"/>
          </a:xfrm>
          <a:custGeom>
            <a:avLst/>
            <a:gdLst>
              <a:gd name="connsiteX0" fmla="*/ 0 w 3289300"/>
              <a:gd name="connsiteY0" fmla="*/ 0 h 2727584"/>
              <a:gd name="connsiteX1" fmla="*/ 3289300 w 3289300"/>
              <a:gd name="connsiteY1" fmla="*/ 0 h 2727584"/>
              <a:gd name="connsiteX2" fmla="*/ 3289300 w 3289300"/>
              <a:gd name="connsiteY2" fmla="*/ 2727584 h 2727584"/>
              <a:gd name="connsiteX3" fmla="*/ 0 w 3289300"/>
              <a:gd name="connsiteY3" fmla="*/ 2727584 h 27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9300" h="2727584">
                <a:moveTo>
                  <a:pt x="0" y="0"/>
                </a:moveTo>
                <a:lnTo>
                  <a:pt x="3289300" y="0"/>
                </a:lnTo>
                <a:lnTo>
                  <a:pt x="3289300" y="2727584"/>
                </a:lnTo>
                <a:lnTo>
                  <a:pt x="0" y="272758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038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FC975E2-526E-4A96-A1A7-5115C1D4C1A7}"/>
              </a:ext>
            </a:extLst>
          </p:cNvPr>
          <p:cNvSpPr/>
          <p:nvPr userDrawn="1"/>
        </p:nvSpPr>
        <p:spPr>
          <a:xfrm>
            <a:off x="1" y="3812344"/>
            <a:ext cx="7388149" cy="3045657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81A4C19-B78A-47A3-9B06-48DB5CC0602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84658" y="3743467"/>
            <a:ext cx="3207342" cy="2085833"/>
          </a:xfrm>
          <a:custGeom>
            <a:avLst/>
            <a:gdLst>
              <a:gd name="connsiteX0" fmla="*/ 0 w 3207342"/>
              <a:gd name="connsiteY0" fmla="*/ 0 h 2085833"/>
              <a:gd name="connsiteX1" fmla="*/ 3207342 w 3207342"/>
              <a:gd name="connsiteY1" fmla="*/ 0 h 2085833"/>
              <a:gd name="connsiteX2" fmla="*/ 3207342 w 3207342"/>
              <a:gd name="connsiteY2" fmla="*/ 2085833 h 2085833"/>
              <a:gd name="connsiteX3" fmla="*/ 0 w 3207342"/>
              <a:gd name="connsiteY3" fmla="*/ 2085833 h 208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7342" h="2085833">
                <a:moveTo>
                  <a:pt x="0" y="0"/>
                </a:moveTo>
                <a:lnTo>
                  <a:pt x="3207342" y="0"/>
                </a:lnTo>
                <a:lnTo>
                  <a:pt x="3207342" y="2085833"/>
                </a:lnTo>
                <a:lnTo>
                  <a:pt x="0" y="208583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34B0B03-0D43-4881-A139-AE3A54B7AF2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84658" y="1028700"/>
            <a:ext cx="2553994" cy="2567483"/>
          </a:xfrm>
          <a:custGeom>
            <a:avLst/>
            <a:gdLst>
              <a:gd name="connsiteX0" fmla="*/ 0 w 2553994"/>
              <a:gd name="connsiteY0" fmla="*/ 0 h 2567483"/>
              <a:gd name="connsiteX1" fmla="*/ 2553994 w 2553994"/>
              <a:gd name="connsiteY1" fmla="*/ 0 h 2567483"/>
              <a:gd name="connsiteX2" fmla="*/ 2553994 w 2553994"/>
              <a:gd name="connsiteY2" fmla="*/ 2567483 h 2567483"/>
              <a:gd name="connsiteX3" fmla="*/ 0 w 2553994"/>
              <a:gd name="connsiteY3" fmla="*/ 2567483 h 2567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3994" h="2567483">
                <a:moveTo>
                  <a:pt x="0" y="0"/>
                </a:moveTo>
                <a:lnTo>
                  <a:pt x="2553994" y="0"/>
                </a:lnTo>
                <a:lnTo>
                  <a:pt x="2553994" y="2567483"/>
                </a:lnTo>
                <a:lnTo>
                  <a:pt x="0" y="256748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7BD0AF8-E08F-405C-BAB1-B9F0FD5370A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648626" y="1984046"/>
            <a:ext cx="3207342" cy="3224281"/>
          </a:xfrm>
          <a:custGeom>
            <a:avLst/>
            <a:gdLst>
              <a:gd name="connsiteX0" fmla="*/ 0 w 3207342"/>
              <a:gd name="connsiteY0" fmla="*/ 0 h 3224281"/>
              <a:gd name="connsiteX1" fmla="*/ 3207342 w 3207342"/>
              <a:gd name="connsiteY1" fmla="*/ 0 h 3224281"/>
              <a:gd name="connsiteX2" fmla="*/ 3207342 w 3207342"/>
              <a:gd name="connsiteY2" fmla="*/ 3224281 h 3224281"/>
              <a:gd name="connsiteX3" fmla="*/ 0 w 3207342"/>
              <a:gd name="connsiteY3" fmla="*/ 3224281 h 322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7342" h="3224281">
                <a:moveTo>
                  <a:pt x="0" y="0"/>
                </a:moveTo>
                <a:lnTo>
                  <a:pt x="3207342" y="0"/>
                </a:lnTo>
                <a:lnTo>
                  <a:pt x="3207342" y="3224281"/>
                </a:lnTo>
                <a:lnTo>
                  <a:pt x="0" y="3224281"/>
                </a:lnTo>
                <a:close/>
              </a:path>
            </a:pathLst>
          </a:custGeom>
          <a:noFill/>
          <a:effectLst>
            <a:outerShdw blurRad="228600" dist="190500" dir="8100000" algn="tr" rotWithShape="0">
              <a:prstClr val="black">
                <a:alpha val="24000"/>
              </a:prstClr>
            </a:outerShdw>
          </a:effectLst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200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238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52102E-8FFC-4778-91E3-A03C01B491D1}"/>
              </a:ext>
            </a:extLst>
          </p:cNvPr>
          <p:cNvSpPr/>
          <p:nvPr userDrawn="1"/>
        </p:nvSpPr>
        <p:spPr>
          <a:xfrm>
            <a:off x="6600628" y="1"/>
            <a:ext cx="5591371" cy="68580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301EEC-DE8F-44B7-8828-570957A2965B}"/>
              </a:ext>
            </a:extLst>
          </p:cNvPr>
          <p:cNvSpPr/>
          <p:nvPr userDrawn="1"/>
        </p:nvSpPr>
        <p:spPr>
          <a:xfrm>
            <a:off x="9163262" y="3705368"/>
            <a:ext cx="1857163" cy="240076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739F2C-F394-4953-A95F-17CD999F2607}"/>
              </a:ext>
            </a:extLst>
          </p:cNvPr>
          <p:cNvSpPr/>
          <p:nvPr userDrawn="1"/>
        </p:nvSpPr>
        <p:spPr>
          <a:xfrm>
            <a:off x="9163262" y="974882"/>
            <a:ext cx="1857163" cy="240076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655097C-0096-4100-9CE4-7F7FA0C42F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32841" y="3886243"/>
            <a:ext cx="1474760" cy="1474758"/>
          </a:xfrm>
          <a:custGeom>
            <a:avLst/>
            <a:gdLst>
              <a:gd name="connsiteX0" fmla="*/ 0 w 1474760"/>
              <a:gd name="connsiteY0" fmla="*/ 0 h 1474758"/>
              <a:gd name="connsiteX1" fmla="*/ 1474760 w 1474760"/>
              <a:gd name="connsiteY1" fmla="*/ 0 h 1474758"/>
              <a:gd name="connsiteX2" fmla="*/ 1474760 w 1474760"/>
              <a:gd name="connsiteY2" fmla="*/ 1474758 h 1474758"/>
              <a:gd name="connsiteX3" fmla="*/ 0 w 1474760"/>
              <a:gd name="connsiteY3" fmla="*/ 1474758 h 147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4760" h="1474758">
                <a:moveTo>
                  <a:pt x="0" y="0"/>
                </a:moveTo>
                <a:lnTo>
                  <a:pt x="1474760" y="0"/>
                </a:lnTo>
                <a:lnTo>
                  <a:pt x="1474760" y="1474758"/>
                </a:lnTo>
                <a:lnTo>
                  <a:pt x="0" y="147475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60A824C-906C-40D2-BEF6-5130B73A534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32841" y="1149507"/>
            <a:ext cx="1474760" cy="1474758"/>
          </a:xfrm>
          <a:custGeom>
            <a:avLst/>
            <a:gdLst>
              <a:gd name="connsiteX0" fmla="*/ 0 w 1474760"/>
              <a:gd name="connsiteY0" fmla="*/ 0 h 1474758"/>
              <a:gd name="connsiteX1" fmla="*/ 1474760 w 1474760"/>
              <a:gd name="connsiteY1" fmla="*/ 0 h 1474758"/>
              <a:gd name="connsiteX2" fmla="*/ 1474760 w 1474760"/>
              <a:gd name="connsiteY2" fmla="*/ 1474758 h 1474758"/>
              <a:gd name="connsiteX3" fmla="*/ 0 w 1474760"/>
              <a:gd name="connsiteY3" fmla="*/ 1474758 h 147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4760" h="1474758">
                <a:moveTo>
                  <a:pt x="0" y="0"/>
                </a:moveTo>
                <a:lnTo>
                  <a:pt x="1474760" y="0"/>
                </a:lnTo>
                <a:lnTo>
                  <a:pt x="1474760" y="1474758"/>
                </a:lnTo>
                <a:lnTo>
                  <a:pt x="0" y="147475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8F9E304-FDFA-455A-93BE-34B201727D0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43989" y="1346200"/>
            <a:ext cx="2946400" cy="4165600"/>
          </a:xfrm>
          <a:custGeom>
            <a:avLst/>
            <a:gdLst>
              <a:gd name="connsiteX0" fmla="*/ 0 w 2946400"/>
              <a:gd name="connsiteY0" fmla="*/ 0 h 4165600"/>
              <a:gd name="connsiteX1" fmla="*/ 2946400 w 2946400"/>
              <a:gd name="connsiteY1" fmla="*/ 0 h 4165600"/>
              <a:gd name="connsiteX2" fmla="*/ 2946400 w 2946400"/>
              <a:gd name="connsiteY2" fmla="*/ 4165600 h 4165600"/>
              <a:gd name="connsiteX3" fmla="*/ 0 w 2946400"/>
              <a:gd name="connsiteY3" fmla="*/ 4165600 h 416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4165600">
                <a:moveTo>
                  <a:pt x="0" y="0"/>
                </a:moveTo>
                <a:lnTo>
                  <a:pt x="2946400" y="0"/>
                </a:lnTo>
                <a:lnTo>
                  <a:pt x="2946400" y="4165600"/>
                </a:lnTo>
                <a:lnTo>
                  <a:pt x="0" y="41656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27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3D2100D-4C5A-4466-842A-D3B4638BA3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200" y="1601069"/>
            <a:ext cx="4257675" cy="2532781"/>
          </a:xfrm>
          <a:custGeom>
            <a:avLst/>
            <a:gdLst>
              <a:gd name="connsiteX0" fmla="*/ 0 w 4257675"/>
              <a:gd name="connsiteY0" fmla="*/ 0 h 2532781"/>
              <a:gd name="connsiteX1" fmla="*/ 4257675 w 4257675"/>
              <a:gd name="connsiteY1" fmla="*/ 0 h 2532781"/>
              <a:gd name="connsiteX2" fmla="*/ 4257675 w 4257675"/>
              <a:gd name="connsiteY2" fmla="*/ 2532781 h 2532781"/>
              <a:gd name="connsiteX3" fmla="*/ 0 w 4257675"/>
              <a:gd name="connsiteY3" fmla="*/ 2532781 h 253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7675" h="2532781">
                <a:moveTo>
                  <a:pt x="0" y="0"/>
                </a:moveTo>
                <a:lnTo>
                  <a:pt x="4257675" y="0"/>
                </a:lnTo>
                <a:lnTo>
                  <a:pt x="4257675" y="2532781"/>
                </a:lnTo>
                <a:lnTo>
                  <a:pt x="0" y="253278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61557C9-55EB-48D4-BD99-CA56B2D008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02743" y="3150329"/>
            <a:ext cx="3037097" cy="1803365"/>
          </a:xfrm>
          <a:custGeom>
            <a:avLst/>
            <a:gdLst>
              <a:gd name="connsiteX0" fmla="*/ 0 w 3037097"/>
              <a:gd name="connsiteY0" fmla="*/ 0 h 1803365"/>
              <a:gd name="connsiteX1" fmla="*/ 3037097 w 3037097"/>
              <a:gd name="connsiteY1" fmla="*/ 0 h 1803365"/>
              <a:gd name="connsiteX2" fmla="*/ 3037097 w 3037097"/>
              <a:gd name="connsiteY2" fmla="*/ 1803365 h 1803365"/>
              <a:gd name="connsiteX3" fmla="*/ 0 w 3037097"/>
              <a:gd name="connsiteY3" fmla="*/ 1803365 h 180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7097" h="1803365">
                <a:moveTo>
                  <a:pt x="0" y="0"/>
                </a:moveTo>
                <a:lnTo>
                  <a:pt x="3037097" y="0"/>
                </a:lnTo>
                <a:lnTo>
                  <a:pt x="3037097" y="1803365"/>
                </a:lnTo>
                <a:lnTo>
                  <a:pt x="0" y="180336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501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915605D-8A53-463A-ABCE-F7042FD55BCB}"/>
              </a:ext>
            </a:extLst>
          </p:cNvPr>
          <p:cNvSpPr/>
          <p:nvPr userDrawn="1"/>
        </p:nvSpPr>
        <p:spPr>
          <a:xfrm>
            <a:off x="4067397" y="5"/>
            <a:ext cx="4057206" cy="6857995"/>
          </a:xfrm>
          <a:prstGeom prst="rect">
            <a:avLst/>
          </a:prstGeom>
          <a:solidFill>
            <a:srgbClr val="282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92A51EC-3D03-415F-BBA3-F75E4E1E558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847771" y="937262"/>
            <a:ext cx="2510972" cy="4936489"/>
          </a:xfrm>
          <a:custGeom>
            <a:avLst/>
            <a:gdLst>
              <a:gd name="connsiteX0" fmla="*/ 285146 w 2510972"/>
              <a:gd name="connsiteY0" fmla="*/ 0 h 4936489"/>
              <a:gd name="connsiteX1" fmla="*/ 2225826 w 2510972"/>
              <a:gd name="connsiteY1" fmla="*/ 0 h 4936489"/>
              <a:gd name="connsiteX2" fmla="*/ 2510972 w 2510972"/>
              <a:gd name="connsiteY2" fmla="*/ 285146 h 4936489"/>
              <a:gd name="connsiteX3" fmla="*/ 2510972 w 2510972"/>
              <a:gd name="connsiteY3" fmla="*/ 4651343 h 4936489"/>
              <a:gd name="connsiteX4" fmla="*/ 2225826 w 2510972"/>
              <a:gd name="connsiteY4" fmla="*/ 4936489 h 4936489"/>
              <a:gd name="connsiteX5" fmla="*/ 285146 w 2510972"/>
              <a:gd name="connsiteY5" fmla="*/ 4936489 h 4936489"/>
              <a:gd name="connsiteX6" fmla="*/ 0 w 2510972"/>
              <a:gd name="connsiteY6" fmla="*/ 4651343 h 4936489"/>
              <a:gd name="connsiteX7" fmla="*/ 0 w 2510972"/>
              <a:gd name="connsiteY7" fmla="*/ 285146 h 4936489"/>
              <a:gd name="connsiteX8" fmla="*/ 285146 w 2510972"/>
              <a:gd name="connsiteY8" fmla="*/ 0 h 493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0972" h="4936489">
                <a:moveTo>
                  <a:pt x="285146" y="0"/>
                </a:moveTo>
                <a:lnTo>
                  <a:pt x="2225826" y="0"/>
                </a:lnTo>
                <a:cubicBezTo>
                  <a:pt x="2383308" y="0"/>
                  <a:pt x="2510972" y="127664"/>
                  <a:pt x="2510972" y="285146"/>
                </a:cubicBezTo>
                <a:lnTo>
                  <a:pt x="2510972" y="4651343"/>
                </a:lnTo>
                <a:cubicBezTo>
                  <a:pt x="2510972" y="4808825"/>
                  <a:pt x="2383308" y="4936489"/>
                  <a:pt x="2225826" y="4936489"/>
                </a:cubicBezTo>
                <a:lnTo>
                  <a:pt x="285146" y="4936489"/>
                </a:lnTo>
                <a:cubicBezTo>
                  <a:pt x="127664" y="4936489"/>
                  <a:pt x="0" y="4808825"/>
                  <a:pt x="0" y="4651343"/>
                </a:cubicBezTo>
                <a:lnTo>
                  <a:pt x="0" y="285146"/>
                </a:lnTo>
                <a:cubicBezTo>
                  <a:pt x="0" y="127664"/>
                  <a:pt x="127664" y="0"/>
                  <a:pt x="28514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7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B7272CD-E447-415B-95FA-A0C3A5B566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5520971" cy="6858000"/>
          </a:xfrm>
          <a:custGeom>
            <a:avLst/>
            <a:gdLst>
              <a:gd name="connsiteX0" fmla="*/ 0 w 5520971"/>
              <a:gd name="connsiteY0" fmla="*/ 0 h 6858000"/>
              <a:gd name="connsiteX1" fmla="*/ 5520971 w 5520971"/>
              <a:gd name="connsiteY1" fmla="*/ 0 h 6858000"/>
              <a:gd name="connsiteX2" fmla="*/ 5520971 w 5520971"/>
              <a:gd name="connsiteY2" fmla="*/ 6858000 h 6858000"/>
              <a:gd name="connsiteX3" fmla="*/ 0 w 552097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0971" h="6858000">
                <a:moveTo>
                  <a:pt x="0" y="0"/>
                </a:moveTo>
                <a:lnTo>
                  <a:pt x="5520971" y="0"/>
                </a:lnTo>
                <a:lnTo>
                  <a:pt x="552097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014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6C2A9BD-FBF2-4CDF-81C2-FA65DB5B307E}"/>
              </a:ext>
            </a:extLst>
          </p:cNvPr>
          <p:cNvSpPr/>
          <p:nvPr userDrawn="1"/>
        </p:nvSpPr>
        <p:spPr>
          <a:xfrm>
            <a:off x="6004566" y="2087358"/>
            <a:ext cx="5850697" cy="4500133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32FAE3-1425-436A-9B9A-AFED0BEA7E33}"/>
              </a:ext>
            </a:extLst>
          </p:cNvPr>
          <p:cNvSpPr/>
          <p:nvPr userDrawn="1"/>
        </p:nvSpPr>
        <p:spPr>
          <a:xfrm>
            <a:off x="1" y="-1"/>
            <a:ext cx="7632700" cy="6858001"/>
          </a:xfrm>
          <a:prstGeom prst="rect">
            <a:avLst/>
          </a:prstGeom>
          <a:solidFill>
            <a:srgbClr val="282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C80092F-A06D-440E-BCD1-29A435A468F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04566" y="855191"/>
            <a:ext cx="5242368" cy="5147621"/>
          </a:xfrm>
          <a:custGeom>
            <a:avLst/>
            <a:gdLst>
              <a:gd name="connsiteX0" fmla="*/ 0 w 5242368"/>
              <a:gd name="connsiteY0" fmla="*/ 0 h 5147621"/>
              <a:gd name="connsiteX1" fmla="*/ 5242368 w 5242368"/>
              <a:gd name="connsiteY1" fmla="*/ 0 h 5147621"/>
              <a:gd name="connsiteX2" fmla="*/ 5242368 w 5242368"/>
              <a:gd name="connsiteY2" fmla="*/ 5147621 h 5147621"/>
              <a:gd name="connsiteX3" fmla="*/ 0 w 5242368"/>
              <a:gd name="connsiteY3" fmla="*/ 5147621 h 5147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2368" h="5147621">
                <a:moveTo>
                  <a:pt x="0" y="0"/>
                </a:moveTo>
                <a:lnTo>
                  <a:pt x="5242368" y="0"/>
                </a:lnTo>
                <a:lnTo>
                  <a:pt x="5242368" y="5147621"/>
                </a:lnTo>
                <a:lnTo>
                  <a:pt x="0" y="5147621"/>
                </a:lnTo>
                <a:close/>
              </a:path>
            </a:pathLst>
          </a:custGeom>
          <a:noFill/>
          <a:effectLst>
            <a:outerShdw blurRad="228600" dist="190500" dir="8100000" algn="tr" rotWithShape="0">
              <a:prstClr val="black">
                <a:alpha val="24000"/>
              </a:prstClr>
            </a:outerShdw>
          </a:effectLst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200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9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BFE735-5E66-4579-B1D4-98E300BA3CB9}"/>
              </a:ext>
            </a:extLst>
          </p:cNvPr>
          <p:cNvSpPr/>
          <p:nvPr userDrawn="1"/>
        </p:nvSpPr>
        <p:spPr>
          <a:xfrm>
            <a:off x="7248881" y="664188"/>
            <a:ext cx="3355975" cy="552962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E861E99-68A8-47CA-8A44-68F0C1ED5D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042575" y="1463114"/>
            <a:ext cx="3355730" cy="3931772"/>
          </a:xfrm>
          <a:custGeom>
            <a:avLst/>
            <a:gdLst>
              <a:gd name="connsiteX0" fmla="*/ 0 w 3355730"/>
              <a:gd name="connsiteY0" fmla="*/ 0 h 3931772"/>
              <a:gd name="connsiteX1" fmla="*/ 3355730 w 3355730"/>
              <a:gd name="connsiteY1" fmla="*/ 0 h 3931772"/>
              <a:gd name="connsiteX2" fmla="*/ 3355730 w 3355730"/>
              <a:gd name="connsiteY2" fmla="*/ 3931772 h 3931772"/>
              <a:gd name="connsiteX3" fmla="*/ 0 w 3355730"/>
              <a:gd name="connsiteY3" fmla="*/ 3931772 h 393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5730" h="3931772">
                <a:moveTo>
                  <a:pt x="0" y="0"/>
                </a:moveTo>
                <a:lnTo>
                  <a:pt x="3355730" y="0"/>
                </a:lnTo>
                <a:lnTo>
                  <a:pt x="3355730" y="3931772"/>
                </a:lnTo>
                <a:lnTo>
                  <a:pt x="0" y="3931772"/>
                </a:lnTo>
                <a:close/>
              </a:path>
            </a:pathLst>
          </a:custGeom>
          <a:noFill/>
          <a:effectLst>
            <a:outerShdw blurRad="228600" dist="190500" dir="8100000" algn="tr" rotWithShape="0">
              <a:prstClr val="black">
                <a:alpha val="24000"/>
              </a:prstClr>
            </a:outerShdw>
          </a:effectLst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200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4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3CE007D-AEEC-4201-875C-1C432256DF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1999" cy="3933370"/>
          </a:xfrm>
          <a:custGeom>
            <a:avLst/>
            <a:gdLst>
              <a:gd name="connsiteX0" fmla="*/ 0 w 5520971"/>
              <a:gd name="connsiteY0" fmla="*/ 0 h 6858000"/>
              <a:gd name="connsiteX1" fmla="*/ 5520971 w 5520971"/>
              <a:gd name="connsiteY1" fmla="*/ 0 h 6858000"/>
              <a:gd name="connsiteX2" fmla="*/ 5520971 w 5520971"/>
              <a:gd name="connsiteY2" fmla="*/ 6858000 h 6858000"/>
              <a:gd name="connsiteX3" fmla="*/ 0 w 552097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0971" h="6858000">
                <a:moveTo>
                  <a:pt x="0" y="0"/>
                </a:moveTo>
                <a:lnTo>
                  <a:pt x="5520971" y="0"/>
                </a:lnTo>
                <a:lnTo>
                  <a:pt x="552097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1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0B63EB4-8757-4E21-AD96-40313022341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85125" y="2634081"/>
            <a:ext cx="3183805" cy="4223918"/>
          </a:xfrm>
          <a:custGeom>
            <a:avLst/>
            <a:gdLst>
              <a:gd name="connsiteX0" fmla="*/ 0 w 3183805"/>
              <a:gd name="connsiteY0" fmla="*/ 0 h 4223918"/>
              <a:gd name="connsiteX1" fmla="*/ 3183805 w 3183805"/>
              <a:gd name="connsiteY1" fmla="*/ 0 h 4223918"/>
              <a:gd name="connsiteX2" fmla="*/ 3183805 w 3183805"/>
              <a:gd name="connsiteY2" fmla="*/ 4223918 h 4223918"/>
              <a:gd name="connsiteX3" fmla="*/ 0 w 3183805"/>
              <a:gd name="connsiteY3" fmla="*/ 4223918 h 422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3805" h="4223918">
                <a:moveTo>
                  <a:pt x="0" y="0"/>
                </a:moveTo>
                <a:lnTo>
                  <a:pt x="3183805" y="0"/>
                </a:lnTo>
                <a:lnTo>
                  <a:pt x="3183805" y="4223918"/>
                </a:lnTo>
                <a:lnTo>
                  <a:pt x="0" y="4223918"/>
                </a:lnTo>
                <a:close/>
              </a:path>
            </a:pathLst>
          </a:custGeom>
          <a:noFill/>
          <a:effectLst>
            <a:outerShdw blurRad="228600" dist="190500" dir="8100000" algn="tr" rotWithShape="0">
              <a:prstClr val="black">
                <a:alpha val="8000"/>
              </a:prstClr>
            </a:outerShdw>
          </a:effectLst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E40C86E-9651-49D3-A632-29724A88DF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101458"/>
            <a:ext cx="3454004" cy="5756541"/>
          </a:xfrm>
          <a:custGeom>
            <a:avLst/>
            <a:gdLst>
              <a:gd name="connsiteX0" fmla="*/ 0 w 3454004"/>
              <a:gd name="connsiteY0" fmla="*/ 0 h 5756541"/>
              <a:gd name="connsiteX1" fmla="*/ 3454004 w 3454004"/>
              <a:gd name="connsiteY1" fmla="*/ 0 h 5756541"/>
              <a:gd name="connsiteX2" fmla="*/ 3454004 w 3454004"/>
              <a:gd name="connsiteY2" fmla="*/ 5756541 h 5756541"/>
              <a:gd name="connsiteX3" fmla="*/ 0 w 3454004"/>
              <a:gd name="connsiteY3" fmla="*/ 5756541 h 575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004" h="5756541">
                <a:moveTo>
                  <a:pt x="0" y="0"/>
                </a:moveTo>
                <a:lnTo>
                  <a:pt x="3454004" y="0"/>
                </a:lnTo>
                <a:lnTo>
                  <a:pt x="3454004" y="5756541"/>
                </a:lnTo>
                <a:lnTo>
                  <a:pt x="0" y="5756541"/>
                </a:lnTo>
                <a:close/>
              </a:path>
            </a:pathLst>
          </a:custGeom>
          <a:noFill/>
          <a:effectLst>
            <a:outerShdw blurRad="228600" dist="190500" dir="8100000" algn="tr" rotWithShape="0">
              <a:prstClr val="black">
                <a:alpha val="8000"/>
              </a:prstClr>
            </a:outerShdw>
          </a:effectLst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384D7E-A7B0-4E2B-B8F9-A5060A6EC5F3}"/>
              </a:ext>
            </a:extLst>
          </p:cNvPr>
          <p:cNvSpPr/>
          <p:nvPr userDrawn="1"/>
        </p:nvSpPr>
        <p:spPr>
          <a:xfrm>
            <a:off x="7699375" y="0"/>
            <a:ext cx="3879932" cy="584092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4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4B96AFE-09E7-4675-AFB0-D2E82C8309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74095" y="0"/>
            <a:ext cx="5117905" cy="6858000"/>
          </a:xfrm>
          <a:custGeom>
            <a:avLst/>
            <a:gdLst>
              <a:gd name="connsiteX0" fmla="*/ 0 w 5520971"/>
              <a:gd name="connsiteY0" fmla="*/ 0 h 6858000"/>
              <a:gd name="connsiteX1" fmla="*/ 5520971 w 5520971"/>
              <a:gd name="connsiteY1" fmla="*/ 0 h 6858000"/>
              <a:gd name="connsiteX2" fmla="*/ 5520971 w 5520971"/>
              <a:gd name="connsiteY2" fmla="*/ 6858000 h 6858000"/>
              <a:gd name="connsiteX3" fmla="*/ 0 w 552097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0971" h="6858000">
                <a:moveTo>
                  <a:pt x="0" y="0"/>
                </a:moveTo>
                <a:lnTo>
                  <a:pt x="5520971" y="0"/>
                </a:lnTo>
                <a:lnTo>
                  <a:pt x="552097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E260902-5B7E-49B5-8B1F-6AFD062445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1934" y="3958772"/>
            <a:ext cx="4535486" cy="2665900"/>
          </a:xfrm>
          <a:custGeom>
            <a:avLst/>
            <a:gdLst>
              <a:gd name="connsiteX0" fmla="*/ 0 w 4535486"/>
              <a:gd name="connsiteY0" fmla="*/ 0 h 2665900"/>
              <a:gd name="connsiteX1" fmla="*/ 4535486 w 4535486"/>
              <a:gd name="connsiteY1" fmla="*/ 0 h 2665900"/>
              <a:gd name="connsiteX2" fmla="*/ 4535486 w 4535486"/>
              <a:gd name="connsiteY2" fmla="*/ 2665900 h 2665900"/>
              <a:gd name="connsiteX3" fmla="*/ 0 w 4535486"/>
              <a:gd name="connsiteY3" fmla="*/ 2665900 h 266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5486" h="2665900">
                <a:moveTo>
                  <a:pt x="0" y="0"/>
                </a:moveTo>
                <a:lnTo>
                  <a:pt x="4535486" y="0"/>
                </a:lnTo>
                <a:lnTo>
                  <a:pt x="4535486" y="2665900"/>
                </a:lnTo>
                <a:lnTo>
                  <a:pt x="0" y="2665900"/>
                </a:lnTo>
                <a:close/>
              </a:path>
            </a:pathLst>
          </a:custGeom>
          <a:noFill/>
          <a:effectLst>
            <a:outerShdw blurRad="228600" dist="190500" dir="8100000" algn="tr" rotWithShape="0">
              <a:prstClr val="black">
                <a:alpha val="8000"/>
              </a:prstClr>
            </a:outerShdw>
          </a:effectLst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ABB0C47-7278-4BB0-BBAE-89F6D6E595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75200" y="233329"/>
            <a:ext cx="7174866" cy="3725443"/>
          </a:xfrm>
          <a:custGeom>
            <a:avLst/>
            <a:gdLst>
              <a:gd name="connsiteX0" fmla="*/ 0 w 7174866"/>
              <a:gd name="connsiteY0" fmla="*/ 0 h 3725443"/>
              <a:gd name="connsiteX1" fmla="*/ 7174866 w 7174866"/>
              <a:gd name="connsiteY1" fmla="*/ 0 h 3725443"/>
              <a:gd name="connsiteX2" fmla="*/ 7174866 w 7174866"/>
              <a:gd name="connsiteY2" fmla="*/ 3725443 h 3725443"/>
              <a:gd name="connsiteX3" fmla="*/ 0 w 7174866"/>
              <a:gd name="connsiteY3" fmla="*/ 3725443 h 372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4866" h="3725443">
                <a:moveTo>
                  <a:pt x="0" y="0"/>
                </a:moveTo>
                <a:lnTo>
                  <a:pt x="7174866" y="0"/>
                </a:lnTo>
                <a:lnTo>
                  <a:pt x="7174866" y="3725443"/>
                </a:lnTo>
                <a:lnTo>
                  <a:pt x="0" y="3725443"/>
                </a:lnTo>
                <a:close/>
              </a:path>
            </a:pathLst>
          </a:custGeom>
          <a:noFill/>
          <a:effectLst>
            <a:outerShdw blurRad="228600" dist="190500" dir="8100000" algn="tr" rotWithShape="0">
              <a:prstClr val="black">
                <a:alpha val="8000"/>
              </a:prstClr>
            </a:outerShdw>
          </a:effectLst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200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9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5BDC5EF-1128-4E94-808A-E08D3723D0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181600"/>
          </a:xfrm>
          <a:custGeom>
            <a:avLst/>
            <a:gdLst>
              <a:gd name="connsiteX0" fmla="*/ 0 w 12192000"/>
              <a:gd name="connsiteY0" fmla="*/ 0 h 5181600"/>
              <a:gd name="connsiteX1" fmla="*/ 12192000 w 12192000"/>
              <a:gd name="connsiteY1" fmla="*/ 0 h 5181600"/>
              <a:gd name="connsiteX2" fmla="*/ 12192000 w 12192000"/>
              <a:gd name="connsiteY2" fmla="*/ 3886554 h 5181600"/>
              <a:gd name="connsiteX3" fmla="*/ 12130732 w 12192000"/>
              <a:gd name="connsiteY3" fmla="*/ 3919013 h 5181600"/>
              <a:gd name="connsiteX4" fmla="*/ 6096000 w 12192000"/>
              <a:gd name="connsiteY4" fmla="*/ 5181600 h 5181600"/>
              <a:gd name="connsiteX5" fmla="*/ 61268 w 12192000"/>
              <a:gd name="connsiteY5" fmla="*/ 3919013 h 5181600"/>
              <a:gd name="connsiteX6" fmla="*/ 0 w 12192000"/>
              <a:gd name="connsiteY6" fmla="*/ 3886554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181600">
                <a:moveTo>
                  <a:pt x="0" y="0"/>
                </a:moveTo>
                <a:lnTo>
                  <a:pt x="12192000" y="0"/>
                </a:lnTo>
                <a:lnTo>
                  <a:pt x="12192000" y="3886554"/>
                </a:lnTo>
                <a:lnTo>
                  <a:pt x="12130732" y="3919013"/>
                </a:lnTo>
                <a:cubicBezTo>
                  <a:pt x="10586309" y="4699104"/>
                  <a:pt x="8452709" y="5181600"/>
                  <a:pt x="6096000" y="5181600"/>
                </a:cubicBezTo>
                <a:cubicBezTo>
                  <a:pt x="3739291" y="5181600"/>
                  <a:pt x="1605691" y="4699104"/>
                  <a:pt x="61268" y="3919013"/>
                </a:cubicBezTo>
                <a:lnTo>
                  <a:pt x="0" y="388655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4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231EF1-04AA-4790-9B1D-A3F970758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A8D0E-AA71-4249-BCC6-A0F658926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1B74F-53F3-49B4-AB74-0D22A2C72D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F9B1-A70D-4328-8187-C65BFAAA2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D9504-91CC-491B-8D5F-2894C4728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78763E-6723-40D7-9190-FFDD3A69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8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  <p:sldLayoutId id="2147483681" r:id="rId23"/>
    <p:sldLayoutId id="2147483682" r:id="rId24"/>
    <p:sldLayoutId id="2147483683" r:id="rId25"/>
    <p:sldLayoutId id="2147483684" r:id="rId26"/>
    <p:sldLayoutId id="2147483677" r:id="rId27"/>
    <p:sldLayoutId id="2147483678" r:id="rId28"/>
    <p:sldLayoutId id="2147483679" r:id="rId29"/>
    <p:sldLayoutId id="2147483680" r:id="rId3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10" Type="http://schemas.microsoft.com/office/2007/relationships/diagramDrawing" Target="../diagrams/drawing1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FA695-DAAD-415A-85F7-C955904314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F8B44AF-A8A1-4D06-AF0F-8606FED220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28">
              <a:alpha val="8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725160" y="2386065"/>
            <a:ext cx="88893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新創不可不知的</a:t>
            </a:r>
            <a:endParaRPr lang="en-US" altLang="zh-TW" sz="54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algn="ctr"/>
            <a:r>
              <a:rPr lang="zh-TW" altLang="en-US" sz="54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海外布局策略</a:t>
            </a:r>
            <a:endParaRPr lang="en-US" sz="54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53BDA2-A223-4C33-AE97-CDEBF52BE74F}"/>
              </a:ext>
            </a:extLst>
          </p:cNvPr>
          <p:cNvSpPr txBox="1"/>
          <p:nvPr/>
        </p:nvSpPr>
        <p:spPr>
          <a:xfrm>
            <a:off x="5649282" y="4344469"/>
            <a:ext cx="5629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spc="100" dirty="0">
                <a:solidFill>
                  <a:schemeClr val="bg1"/>
                </a:solidFill>
                <a:latin typeface="Montserrat Medium" panose="000006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新創法律人才培訓系列課程</a:t>
            </a:r>
            <a:endParaRPr lang="en-US" sz="2400" spc="100" dirty="0">
              <a:solidFill>
                <a:schemeClr val="bg1"/>
              </a:solidFill>
              <a:latin typeface="Montserrat Medium" panose="000006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66075CE-CDB8-42C3-9C6B-4C97B5B524E8}"/>
              </a:ext>
            </a:extLst>
          </p:cNvPr>
          <p:cNvCxnSpPr>
            <a:cxnSpLocks/>
          </p:cNvCxnSpPr>
          <p:nvPr/>
        </p:nvCxnSpPr>
        <p:spPr>
          <a:xfrm>
            <a:off x="2960744" y="4575301"/>
            <a:ext cx="2525408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F7255C2-6D5C-448C-9BBB-C3223596789E}"/>
              </a:ext>
            </a:extLst>
          </p:cNvPr>
          <p:cNvGrpSpPr/>
          <p:nvPr/>
        </p:nvGrpSpPr>
        <p:grpSpPr>
          <a:xfrm>
            <a:off x="10787630" y="3279776"/>
            <a:ext cx="638855" cy="665927"/>
            <a:chOff x="10807816" y="298335"/>
            <a:chExt cx="638855" cy="665927"/>
          </a:xfrm>
          <a:solidFill>
            <a:schemeClr val="bg1">
              <a:alpha val="25000"/>
            </a:schemeClr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4895465-633C-457E-B624-283DC2A7F3D0}"/>
                </a:ext>
              </a:extLst>
            </p:cNvPr>
            <p:cNvSpPr/>
            <p:nvPr/>
          </p:nvSpPr>
          <p:spPr>
            <a:xfrm>
              <a:off x="10807816" y="29833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F71BC457-BE95-4160-AB45-8236D24F20BB}"/>
                </a:ext>
              </a:extLst>
            </p:cNvPr>
            <p:cNvSpPr/>
            <p:nvPr/>
          </p:nvSpPr>
          <p:spPr>
            <a:xfrm>
              <a:off x="10955454" y="29833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B012B69-41B0-495B-BC4B-F3ABEDE676D0}"/>
                </a:ext>
              </a:extLst>
            </p:cNvPr>
            <p:cNvSpPr/>
            <p:nvPr/>
          </p:nvSpPr>
          <p:spPr>
            <a:xfrm>
              <a:off x="11103092" y="29833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7AF32C6-0317-4169-8445-235ABB669210}"/>
                </a:ext>
              </a:extLst>
            </p:cNvPr>
            <p:cNvSpPr/>
            <p:nvPr/>
          </p:nvSpPr>
          <p:spPr>
            <a:xfrm>
              <a:off x="11250730" y="29833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6A691BF-9BB6-43EC-A438-DF3C89CE29E6}"/>
                </a:ext>
              </a:extLst>
            </p:cNvPr>
            <p:cNvSpPr/>
            <p:nvPr/>
          </p:nvSpPr>
          <p:spPr>
            <a:xfrm>
              <a:off x="11398366" y="29833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84A5444-C930-48BA-9533-13F6FE9DB99E}"/>
                </a:ext>
              </a:extLst>
            </p:cNvPr>
            <p:cNvSpPr/>
            <p:nvPr/>
          </p:nvSpPr>
          <p:spPr>
            <a:xfrm>
              <a:off x="10807816" y="45274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7939125B-3C02-47CB-8610-5FB4C1BAADE3}"/>
                </a:ext>
              </a:extLst>
            </p:cNvPr>
            <p:cNvSpPr/>
            <p:nvPr/>
          </p:nvSpPr>
          <p:spPr>
            <a:xfrm>
              <a:off x="10955454" y="45274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A039A9E-E348-4EC3-BF93-A5E9DA8768B6}"/>
                </a:ext>
              </a:extLst>
            </p:cNvPr>
            <p:cNvSpPr/>
            <p:nvPr/>
          </p:nvSpPr>
          <p:spPr>
            <a:xfrm>
              <a:off x="11103092" y="452742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647689DB-AC9D-4C84-BE1D-82FC2ABB8BA2}"/>
                </a:ext>
              </a:extLst>
            </p:cNvPr>
            <p:cNvSpPr/>
            <p:nvPr/>
          </p:nvSpPr>
          <p:spPr>
            <a:xfrm>
              <a:off x="11250730" y="452741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04A5D7AC-6533-47C2-90BB-0EA9D1AD39FF}"/>
                </a:ext>
              </a:extLst>
            </p:cNvPr>
            <p:cNvSpPr/>
            <p:nvPr/>
          </p:nvSpPr>
          <p:spPr>
            <a:xfrm>
              <a:off x="11398366" y="452740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C39792B-0092-4DEF-A7CF-C8969212E986}"/>
                </a:ext>
              </a:extLst>
            </p:cNvPr>
            <p:cNvSpPr/>
            <p:nvPr/>
          </p:nvSpPr>
          <p:spPr>
            <a:xfrm>
              <a:off x="10807816" y="60714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200AC079-BF10-4CED-981E-E6478CD3F6E7}"/>
                </a:ext>
              </a:extLst>
            </p:cNvPr>
            <p:cNvSpPr/>
            <p:nvPr/>
          </p:nvSpPr>
          <p:spPr>
            <a:xfrm>
              <a:off x="10955454" y="60714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D53A65F-30E7-414A-8623-D53628AA0DF9}"/>
                </a:ext>
              </a:extLst>
            </p:cNvPr>
            <p:cNvSpPr/>
            <p:nvPr/>
          </p:nvSpPr>
          <p:spPr>
            <a:xfrm>
              <a:off x="11103092" y="60714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34CDD6EB-505E-4B95-BFFC-DEF17C81D086}"/>
                </a:ext>
              </a:extLst>
            </p:cNvPr>
            <p:cNvSpPr/>
            <p:nvPr/>
          </p:nvSpPr>
          <p:spPr>
            <a:xfrm>
              <a:off x="11250730" y="60714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FDD13924-6C9E-4ADD-B61F-86315E900AAA}"/>
                </a:ext>
              </a:extLst>
            </p:cNvPr>
            <p:cNvSpPr/>
            <p:nvPr/>
          </p:nvSpPr>
          <p:spPr>
            <a:xfrm>
              <a:off x="11398366" y="60714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0D37356-4729-4F1D-AA74-0641E38CC757}"/>
                </a:ext>
              </a:extLst>
            </p:cNvPr>
            <p:cNvSpPr/>
            <p:nvPr/>
          </p:nvSpPr>
          <p:spPr>
            <a:xfrm>
              <a:off x="10807816" y="76155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CFEB266-3378-436D-B446-F5FB0FB9C3DF}"/>
                </a:ext>
              </a:extLst>
            </p:cNvPr>
            <p:cNvSpPr/>
            <p:nvPr/>
          </p:nvSpPr>
          <p:spPr>
            <a:xfrm>
              <a:off x="10955454" y="76155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0CFD96AC-53DD-4F1C-BD97-698373DB43F2}"/>
                </a:ext>
              </a:extLst>
            </p:cNvPr>
            <p:cNvSpPr/>
            <p:nvPr/>
          </p:nvSpPr>
          <p:spPr>
            <a:xfrm>
              <a:off x="11103092" y="761552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237885F7-AE23-4447-9690-A836B4CE4AB3}"/>
                </a:ext>
              </a:extLst>
            </p:cNvPr>
            <p:cNvSpPr/>
            <p:nvPr/>
          </p:nvSpPr>
          <p:spPr>
            <a:xfrm>
              <a:off x="11250730" y="761551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723BE0E-9171-4836-BFE9-0B1E605E74A6}"/>
                </a:ext>
              </a:extLst>
            </p:cNvPr>
            <p:cNvSpPr/>
            <p:nvPr/>
          </p:nvSpPr>
          <p:spPr>
            <a:xfrm>
              <a:off x="11398366" y="761550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F681F59-E153-4EFF-9051-3248413F3F2C}"/>
                </a:ext>
              </a:extLst>
            </p:cNvPr>
            <p:cNvSpPr/>
            <p:nvPr/>
          </p:nvSpPr>
          <p:spPr>
            <a:xfrm>
              <a:off x="10807816" y="91595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17CAE12-BB06-4E33-AD7D-E118706D9FD5}"/>
                </a:ext>
              </a:extLst>
            </p:cNvPr>
            <p:cNvSpPr/>
            <p:nvPr/>
          </p:nvSpPr>
          <p:spPr>
            <a:xfrm>
              <a:off x="10955454" y="91595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CFCD7547-E64E-4FF5-A083-2477C0B15F5C}"/>
                </a:ext>
              </a:extLst>
            </p:cNvPr>
            <p:cNvSpPr/>
            <p:nvPr/>
          </p:nvSpPr>
          <p:spPr>
            <a:xfrm>
              <a:off x="11103092" y="91595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0182B6E1-2F97-44E2-BF55-47692DF350C6}"/>
                </a:ext>
              </a:extLst>
            </p:cNvPr>
            <p:cNvSpPr/>
            <p:nvPr/>
          </p:nvSpPr>
          <p:spPr>
            <a:xfrm>
              <a:off x="11250730" y="91595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1C595C5-E35F-477E-A791-B6C9E7657829}"/>
                </a:ext>
              </a:extLst>
            </p:cNvPr>
            <p:cNvSpPr/>
            <p:nvPr/>
          </p:nvSpPr>
          <p:spPr>
            <a:xfrm>
              <a:off x="11398366" y="915954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4F3E74C-F490-4517-A4D8-9BB3724CEB80}"/>
              </a:ext>
            </a:extLst>
          </p:cNvPr>
          <p:cNvGrpSpPr/>
          <p:nvPr/>
        </p:nvGrpSpPr>
        <p:grpSpPr>
          <a:xfrm>
            <a:off x="765516" y="3279776"/>
            <a:ext cx="638855" cy="665927"/>
            <a:chOff x="10807816" y="298335"/>
            <a:chExt cx="638855" cy="665927"/>
          </a:xfrm>
          <a:solidFill>
            <a:schemeClr val="bg1">
              <a:alpha val="25000"/>
            </a:schemeClr>
          </a:solidFill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4393713-3814-485A-AEFB-BEE730FF38A9}"/>
                </a:ext>
              </a:extLst>
            </p:cNvPr>
            <p:cNvSpPr/>
            <p:nvPr/>
          </p:nvSpPr>
          <p:spPr>
            <a:xfrm>
              <a:off x="10807816" y="29833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36B5ECF3-B736-4EDB-A7A7-A0669696756E}"/>
                </a:ext>
              </a:extLst>
            </p:cNvPr>
            <p:cNvSpPr/>
            <p:nvPr/>
          </p:nvSpPr>
          <p:spPr>
            <a:xfrm>
              <a:off x="10955454" y="29833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27A7DFDD-BF14-4016-9229-0DA41334750A}"/>
                </a:ext>
              </a:extLst>
            </p:cNvPr>
            <p:cNvSpPr/>
            <p:nvPr/>
          </p:nvSpPr>
          <p:spPr>
            <a:xfrm>
              <a:off x="11103092" y="29833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5D0854DD-69D2-4E66-A7C2-406CA1A179D2}"/>
                </a:ext>
              </a:extLst>
            </p:cNvPr>
            <p:cNvSpPr/>
            <p:nvPr/>
          </p:nvSpPr>
          <p:spPr>
            <a:xfrm>
              <a:off x="11250730" y="29833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36E1242-E5C0-49B5-83B1-C994C5A952D9}"/>
                </a:ext>
              </a:extLst>
            </p:cNvPr>
            <p:cNvSpPr/>
            <p:nvPr/>
          </p:nvSpPr>
          <p:spPr>
            <a:xfrm>
              <a:off x="11398366" y="29833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AE0FCA0F-DA2F-40DF-B97A-9AEA483A4E17}"/>
                </a:ext>
              </a:extLst>
            </p:cNvPr>
            <p:cNvSpPr/>
            <p:nvPr/>
          </p:nvSpPr>
          <p:spPr>
            <a:xfrm>
              <a:off x="10807816" y="45274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E86271DA-FD15-4AA2-B89D-336D9A73E638}"/>
                </a:ext>
              </a:extLst>
            </p:cNvPr>
            <p:cNvSpPr/>
            <p:nvPr/>
          </p:nvSpPr>
          <p:spPr>
            <a:xfrm>
              <a:off x="10955454" y="45274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F1D5B460-9C50-47D2-998B-657E4A68A777}"/>
                </a:ext>
              </a:extLst>
            </p:cNvPr>
            <p:cNvSpPr/>
            <p:nvPr/>
          </p:nvSpPr>
          <p:spPr>
            <a:xfrm>
              <a:off x="11103092" y="452742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89464E82-E4CB-4112-8FD6-9FE23541DA46}"/>
                </a:ext>
              </a:extLst>
            </p:cNvPr>
            <p:cNvSpPr/>
            <p:nvPr/>
          </p:nvSpPr>
          <p:spPr>
            <a:xfrm>
              <a:off x="11250730" y="452741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87E97014-85D6-41A6-88BF-3CA3BE49EF22}"/>
                </a:ext>
              </a:extLst>
            </p:cNvPr>
            <p:cNvSpPr/>
            <p:nvPr/>
          </p:nvSpPr>
          <p:spPr>
            <a:xfrm>
              <a:off x="11398366" y="452740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FE560D8-D619-4F23-8187-AB3FB8934904}"/>
                </a:ext>
              </a:extLst>
            </p:cNvPr>
            <p:cNvSpPr/>
            <p:nvPr/>
          </p:nvSpPr>
          <p:spPr>
            <a:xfrm>
              <a:off x="10807816" y="60714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D73F9491-4D14-48A7-86C2-5F2E0968B498}"/>
                </a:ext>
              </a:extLst>
            </p:cNvPr>
            <p:cNvSpPr/>
            <p:nvPr/>
          </p:nvSpPr>
          <p:spPr>
            <a:xfrm>
              <a:off x="10955454" y="60714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0985E85-2072-42DD-B515-FE32DE7EB2D2}"/>
                </a:ext>
              </a:extLst>
            </p:cNvPr>
            <p:cNvSpPr/>
            <p:nvPr/>
          </p:nvSpPr>
          <p:spPr>
            <a:xfrm>
              <a:off x="11103092" y="60714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294D5B1-C5A0-45C5-9993-C2AEF4E0CB21}"/>
                </a:ext>
              </a:extLst>
            </p:cNvPr>
            <p:cNvSpPr/>
            <p:nvPr/>
          </p:nvSpPr>
          <p:spPr>
            <a:xfrm>
              <a:off x="11250730" y="60714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9954B8A-B5F5-4454-8B78-6F9EF2C67A25}"/>
                </a:ext>
              </a:extLst>
            </p:cNvPr>
            <p:cNvSpPr/>
            <p:nvPr/>
          </p:nvSpPr>
          <p:spPr>
            <a:xfrm>
              <a:off x="11398366" y="60714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81D003A9-F742-401D-AC46-A01D274244F1}"/>
                </a:ext>
              </a:extLst>
            </p:cNvPr>
            <p:cNvSpPr/>
            <p:nvPr/>
          </p:nvSpPr>
          <p:spPr>
            <a:xfrm>
              <a:off x="10807816" y="76155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AAC2757-405B-4E72-BB56-0AD3F286F1FD}"/>
                </a:ext>
              </a:extLst>
            </p:cNvPr>
            <p:cNvSpPr/>
            <p:nvPr/>
          </p:nvSpPr>
          <p:spPr>
            <a:xfrm>
              <a:off x="10955454" y="76155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13B16AE-6724-477C-B091-004F67AA2386}"/>
                </a:ext>
              </a:extLst>
            </p:cNvPr>
            <p:cNvSpPr/>
            <p:nvPr/>
          </p:nvSpPr>
          <p:spPr>
            <a:xfrm>
              <a:off x="11103092" y="761552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AA53E449-E8B1-4E2B-AE5D-57FC6D91A12A}"/>
                </a:ext>
              </a:extLst>
            </p:cNvPr>
            <p:cNvSpPr/>
            <p:nvPr/>
          </p:nvSpPr>
          <p:spPr>
            <a:xfrm>
              <a:off x="11250730" y="761551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F6B664E-4929-48A6-B61E-21952F01AAF1}"/>
                </a:ext>
              </a:extLst>
            </p:cNvPr>
            <p:cNvSpPr/>
            <p:nvPr/>
          </p:nvSpPr>
          <p:spPr>
            <a:xfrm>
              <a:off x="11398366" y="761550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8757844-8340-4171-8E63-C91E0AE73839}"/>
                </a:ext>
              </a:extLst>
            </p:cNvPr>
            <p:cNvSpPr/>
            <p:nvPr/>
          </p:nvSpPr>
          <p:spPr>
            <a:xfrm>
              <a:off x="10807816" y="91595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0219EFB1-8608-4CCC-B2FE-4A074D3EDF18}"/>
                </a:ext>
              </a:extLst>
            </p:cNvPr>
            <p:cNvSpPr/>
            <p:nvPr/>
          </p:nvSpPr>
          <p:spPr>
            <a:xfrm>
              <a:off x="10955454" y="91595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B16B24A-18CD-428C-A94C-98F1861FF89D}"/>
                </a:ext>
              </a:extLst>
            </p:cNvPr>
            <p:cNvSpPr/>
            <p:nvPr/>
          </p:nvSpPr>
          <p:spPr>
            <a:xfrm>
              <a:off x="11103092" y="91595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E629CFEE-BFC8-4BCC-BD5C-88D5865E4768}"/>
                </a:ext>
              </a:extLst>
            </p:cNvPr>
            <p:cNvSpPr/>
            <p:nvPr/>
          </p:nvSpPr>
          <p:spPr>
            <a:xfrm>
              <a:off x="11250730" y="91595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DC363842-010E-42AA-9254-FA8D707DF3FB}"/>
                </a:ext>
              </a:extLst>
            </p:cNvPr>
            <p:cNvSpPr/>
            <p:nvPr/>
          </p:nvSpPr>
          <p:spPr>
            <a:xfrm>
              <a:off x="11398366" y="915954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539A2B7A-F76C-4D70-B636-FB673E481CFA}"/>
              </a:ext>
            </a:extLst>
          </p:cNvPr>
          <p:cNvSpPr/>
          <p:nvPr/>
        </p:nvSpPr>
        <p:spPr>
          <a:xfrm>
            <a:off x="5043972" y="5457424"/>
            <a:ext cx="2104056" cy="484672"/>
          </a:xfrm>
          <a:prstGeom prst="roundRect">
            <a:avLst>
              <a:gd name="adj" fmla="val 50000"/>
            </a:avLst>
          </a:prstGeom>
          <a:solidFill>
            <a:srgbClr val="D3A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78145D7-88EC-4105-9563-E62A47A5B4A1}"/>
              </a:ext>
            </a:extLst>
          </p:cNvPr>
          <p:cNvSpPr txBox="1"/>
          <p:nvPr/>
        </p:nvSpPr>
        <p:spPr>
          <a:xfrm>
            <a:off x="5196839" y="5495887"/>
            <a:ext cx="179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100" dirty="0">
                <a:solidFill>
                  <a:srgbClr val="282828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  <a:cs typeface="Open Sans" panose="020B0606030504020204" pitchFamily="34" charset="0"/>
              </a:rPr>
              <a:t>胡高誠律師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FCD3A25D-1BE5-B546-8F8F-837B5D584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282" y="1077358"/>
            <a:ext cx="893436" cy="93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406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內部協議簽署之注意事項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26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公司決策方式？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表決權行使之約定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營運事項決策以及財務出納分工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公司財務資訊之定期揭露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是否委託會計事務所記帳以及加退保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誰負責公司營運以及決策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361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內部協議簽署之注意事項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機密之認定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損害賠償額之預訂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合約期滿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就不用保密？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競業禁止是對於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工作權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之限制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限於接觸機密資訊者，方能限制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競業禁止的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補償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如何計算？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保密協定與競業禁止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61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內部協議簽署之注意事項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隱名股東（隱名合夥）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持續增資義務？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不得轉讓條款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表決權行使約定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控制權移轉條款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優先承購條款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其他常見的內部協議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37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內部協議簽署之注意事項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26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資金未到位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財務資料未按時揭露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    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依法請求查閱帳簿</a:t>
            </a:r>
            <a:endParaRPr lang="en-US" altLang="zh-TW" sz="2800" b="1" spc="1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個人行為影響股東權益？（一芳水果茶）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股份收買義務？如何結束營業？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常見的違約情形與常見問題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1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對外合約簽署之重要條文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特定型號及規格（包含子規格）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若向代理商購買，可以用附件方式提供原廠型錄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是否含運費、數量可否變更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軟體或韌體更新（一年？五年？）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保固期限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哪些項目不在保固內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以採購合約為中心</a:t>
            </a:r>
            <a:r>
              <a:rPr kumimoji="1" lang="en-US" altLang="zh-TW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—</a:t>
            </a:r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採購標的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04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對外合約簽署之重要條文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一次給付或分期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如何擬定分期條款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    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簽約款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、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保固保留款（壓保固票）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月結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30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天／票期？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合約期間能否更改產品單價？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最優惠價格保證？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款項之給付／價格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177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對外合約簽署之重要條文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另依據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PO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（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Purchase Order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）或在合約中寫明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可否展延或提前？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運送人（物流業者）之遲延由誰負責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遲延之賠償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危險負擔之移轉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交貨期限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210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對外合約簽署之重要條文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交貨後「五日內」驗收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期滿後視同驗收合格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數量短少／瑕疵之認定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雙方針對瑕疵是否存在發生質疑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退貨運費／重工之費用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減價收受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驗收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76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對外合約簽署之重要條文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租賃標的物範圍（平面圖）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租金以及每年調增幅度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出租人不得提前終止／賠償裝修成本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噪音、油煙污染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押金（是否抵租金）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裝修期之租金減免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租賃契約 </a:t>
            </a:r>
            <a:r>
              <a:rPr kumimoji="1" lang="en-US" altLang="zh-TW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-</a:t>
            </a:r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一定要公證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94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海外布局之注意事項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8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手搖飲品牌「鹿角巷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THE ALLEY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」在桃園發跡，後來爆紅成為大陸網紅店，可以說是遍地可見，不過近日被踢爆真正的直營店只有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114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家，超過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7000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家都是「山寨店」。鹿角巷陸續花了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億元（人民幣，下同，約新台幣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4.4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億元）打假，要拆光山寨招牌。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鹿角巷商標遭搶註事件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0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98098" y="659712"/>
            <a:ext cx="851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100" dirty="0" err="1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講者介紹-胡高誠律師</a:t>
            </a:r>
            <a:endParaRPr lang="en-US" sz="4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675492" y="1535311"/>
            <a:ext cx="962961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國立政治大學法學士、東華大學財經法律所碩士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高雄律師公會副秘書長、理事  兼  總務主任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金管會證期局法務室、花蓮高分院法官助理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惇安法律事務所 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/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建業法律事務所高雄所資深律師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樹德科大兼任講師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財政部關稅局高雄關復查會外部委員  </a:t>
            </a:r>
          </a:p>
          <a:p>
            <a:pPr lvl="4"/>
            <a:endParaRPr lang="en-US" altLang="zh-TW" sz="2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lvl="4"/>
            <a:r>
              <a:rPr lang="zh-TW" altLang="en-US" sz="20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高雄市前金區中正四路</a:t>
            </a:r>
            <a:r>
              <a:rPr lang="en-US" altLang="zh-TW" sz="20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211</a:t>
            </a:r>
            <a:r>
              <a:rPr lang="zh-TW" altLang="en-US" sz="20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號</a:t>
            </a:r>
            <a:r>
              <a:rPr lang="en-US" altLang="zh-TW" sz="20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18</a:t>
            </a:r>
            <a:r>
              <a:rPr lang="zh-TW" altLang="en-US" sz="20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樓之</a:t>
            </a:r>
            <a:r>
              <a:rPr lang="en-US" altLang="zh-TW" sz="20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3</a:t>
            </a:r>
          </a:p>
          <a:p>
            <a:pPr lvl="4"/>
            <a:r>
              <a:rPr lang="en-US" altLang="zh-TW" sz="2000" b="1" spc="100" dirty="0" err="1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erichu@fightinglaw.com</a:t>
            </a:r>
            <a:endParaRPr lang="en-US" altLang="zh-TW" sz="2000" b="1" spc="1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261E09BA-485B-0EFA-E21C-74C8F5147E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320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海外布局之注意事項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8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據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《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央視財經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》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報導，十分喜歡喝奶茶的趙羽決定自己開間手搖飲料店，於是先後投資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90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萬元（約新台幣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400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萬元），但飲品的口味卻被很多顧客質疑，客流量越來越少，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年多後慘賠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130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多萬元。某日她接到電話，被告知自己和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7000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多個加盟商一樣被騙了，開的是「假店」！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鹿角巷商標遭搶註事件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461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海外布局之注意事項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8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鹿角巷品牌負責人表示，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2017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年初開了第一家店後，品牌方在當年的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9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月開始申請註冊餐飲服務類商標，期間山寨門店的開店速度遠遠大於正版店鋪。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對此，鹿角巷做出回應，稱「對商標註冊細則不詳，讓假店鑽了法律空檔」，對此深表歉意。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鹿角巷商標遭搶註事件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23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海外布局之注意事項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24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星巴克在全球至少擁有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760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家分店，但路透社今年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月的報導指出，星巴克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3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年多來一毛未繳，過去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14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年更只繳了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860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萬英鎊的稅款，在英國引起眾怒，許多學者、名人撰文批評，民眾也發起抵制，讓國會議員正式問題並提案指控。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星巴克在英國不繳稅事件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352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海外布局之注意事項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24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星巴克辯稱，即使每星期都會有高達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200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萬的消費者光顧，但增設新點、擴充設備、精華地段租金、加上和對手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Costa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咖啡的競爭等支出，經常讓他們入不敷出。星巴克的報告中顯示，過去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15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年來大部分的營收都呈現虧損。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星巴克在英國不繳稅事件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335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海外布局之注意事項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2356935"/>
            <a:ext cx="8518410" cy="3255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由於美國對外資涉及到敏感個人資訊的審查會格外嚴格，因此，美國政府要求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TikTok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在美國市場的業務進行出售或與美國企業合作，以保障用戶數據的安全。否則將完全在美國完全禁止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TikTok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。</a:t>
            </a:r>
            <a:endParaRPr lang="zh-TW" altLang="en-US" sz="2800" b="1" spc="100" dirty="0">
              <a:solidFill>
                <a:schemeClr val="bg1"/>
              </a:solidFill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TikTok</a:t>
            </a:r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在美國被嚴加控管事件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2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海外布局之注意事項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2356935"/>
            <a:ext cx="8518410" cy="3255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美國在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2020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年上路的「外國投資風險審查現代化法案」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(FIRRMA)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使美國海外投資委員會有權審查涉及關鍵科技、重要基礎建設、以及敏感資訊隱私的非控制性外國投資，其中對於關鍵技術的投資被規定為強制申報。</a:t>
            </a:r>
            <a:endParaRPr lang="zh-TW" altLang="en-US" sz="2800" b="1" spc="100" dirty="0">
              <a:solidFill>
                <a:schemeClr val="bg1"/>
              </a:solidFill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TikTok</a:t>
            </a:r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在美國被嚴加控管事件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2011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海外布局之注意事項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2601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保護公司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避免訴訟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防止不正當競爭關係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確保公司核心競爭力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先從海外布局之目的談起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361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海外布局之注意事項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8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專利、商標之申請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「著名商標」所享有之優惠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如何對抗「著名商標」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回歸商標法保護之目的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避免商標淡化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智慧財產權部分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653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海外布局之注意事項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24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了解該國對外資限制的法律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自身投資的項目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確認投資的比例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了解該國的外資審查機制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目標國家與各國的外交關係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(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例如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: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中美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)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外資限制部分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460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海外布局之注意事項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8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了解當地屬人主義或屬地主義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是否有區分公民以及其他人？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跨境所得的租稅積極衝突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勞務所得：通常以勞務提供地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股利及利息所得：通常以居民身分認定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資本利得：通常以出售者之身分認定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稅務部分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3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98098" y="659712"/>
            <a:ext cx="851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100" dirty="0" err="1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大綱</a:t>
            </a:r>
            <a:endParaRPr lang="en-US" sz="4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98097" y="1802168"/>
            <a:ext cx="8780393" cy="3318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公司新創時應思考的法律問題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新創公司的內部協議</a:t>
            </a:r>
            <a:endParaRPr lang="en-US" altLang="zh-TW" sz="36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新創公司的外部協議</a:t>
            </a:r>
            <a:endParaRPr lang="en-US" altLang="zh-TW" sz="36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海外布局之注意事項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5A8ABDD6-BDC4-D1FF-6194-99A313DB51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019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海外布局之注意事項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24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避稅越來越困難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美國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FATCA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法案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要求國外金融機構直接將美國納稅人的所得資料提供給美國國稅局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導致紛紛放棄綠卡（全球課稅原則）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稅務部分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807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海外布局之注意事項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8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「營業場所」概念之淡化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跨國金流服務的提供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甚至是否需成立公司？無實體據點之服務提供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造成國際租稅基本原則失靈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書籍、雜誌、音樂、電影、諮詢服務之收費無法反應實際交易處所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電子商務及網路服務提供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03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FA695-DAAD-415A-85F7-C955904314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F8B44AF-A8A1-4D06-AF0F-8606FED220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28">
              <a:alpha val="8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839486" y="2665812"/>
            <a:ext cx="85184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spc="100" dirty="0" err="1">
                <a:solidFill>
                  <a:schemeClr val="bg1"/>
                </a:solidFill>
                <a:latin typeface="Unna" panose="02040503070705020203" pitchFamily="18" charset="0"/>
              </a:rPr>
              <a:t>感謝您的聆聽</a:t>
            </a:r>
            <a:endParaRPr lang="en-US" sz="8000" b="1" spc="100" dirty="0">
              <a:solidFill>
                <a:schemeClr val="bg1"/>
              </a:solidFill>
              <a:latin typeface="Unna" panose="02040503070705020203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53BDA2-A223-4C33-AE97-CDEBF52BE74F}"/>
              </a:ext>
            </a:extLst>
          </p:cNvPr>
          <p:cNvSpPr txBox="1"/>
          <p:nvPr/>
        </p:nvSpPr>
        <p:spPr>
          <a:xfrm>
            <a:off x="5649282" y="4138507"/>
            <a:ext cx="4214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spc="100" dirty="0">
                <a:solidFill>
                  <a:schemeClr val="bg1"/>
                </a:solidFill>
                <a:latin typeface="Montserrat Medium" panose="000006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新創法律人才培訓系列課程</a:t>
            </a:r>
            <a:endParaRPr lang="en-US" altLang="zh-TW" sz="2400" spc="100" dirty="0">
              <a:solidFill>
                <a:schemeClr val="bg1"/>
              </a:solidFill>
              <a:latin typeface="Montserrat Medium" panose="000006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66075CE-CDB8-42C3-9C6B-4C97B5B524E8}"/>
              </a:ext>
            </a:extLst>
          </p:cNvPr>
          <p:cNvCxnSpPr>
            <a:cxnSpLocks/>
          </p:cNvCxnSpPr>
          <p:nvPr/>
        </p:nvCxnSpPr>
        <p:spPr>
          <a:xfrm>
            <a:off x="3009005" y="4364608"/>
            <a:ext cx="2525408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F7255C2-6D5C-448C-9BBB-C3223596789E}"/>
              </a:ext>
            </a:extLst>
          </p:cNvPr>
          <p:cNvGrpSpPr/>
          <p:nvPr/>
        </p:nvGrpSpPr>
        <p:grpSpPr>
          <a:xfrm>
            <a:off x="10787630" y="3279776"/>
            <a:ext cx="638855" cy="665927"/>
            <a:chOff x="10807816" y="298335"/>
            <a:chExt cx="638855" cy="665927"/>
          </a:xfrm>
          <a:solidFill>
            <a:schemeClr val="bg1">
              <a:alpha val="25000"/>
            </a:schemeClr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4895465-633C-457E-B624-283DC2A7F3D0}"/>
                </a:ext>
              </a:extLst>
            </p:cNvPr>
            <p:cNvSpPr/>
            <p:nvPr/>
          </p:nvSpPr>
          <p:spPr>
            <a:xfrm>
              <a:off x="10807816" y="29833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F71BC457-BE95-4160-AB45-8236D24F20BB}"/>
                </a:ext>
              </a:extLst>
            </p:cNvPr>
            <p:cNvSpPr/>
            <p:nvPr/>
          </p:nvSpPr>
          <p:spPr>
            <a:xfrm>
              <a:off x="10955454" y="29833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B012B69-41B0-495B-BC4B-F3ABEDE676D0}"/>
                </a:ext>
              </a:extLst>
            </p:cNvPr>
            <p:cNvSpPr/>
            <p:nvPr/>
          </p:nvSpPr>
          <p:spPr>
            <a:xfrm>
              <a:off x="11103092" y="29833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7AF32C6-0317-4169-8445-235ABB669210}"/>
                </a:ext>
              </a:extLst>
            </p:cNvPr>
            <p:cNvSpPr/>
            <p:nvPr/>
          </p:nvSpPr>
          <p:spPr>
            <a:xfrm>
              <a:off x="11250730" y="29833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6A691BF-9BB6-43EC-A438-DF3C89CE29E6}"/>
                </a:ext>
              </a:extLst>
            </p:cNvPr>
            <p:cNvSpPr/>
            <p:nvPr/>
          </p:nvSpPr>
          <p:spPr>
            <a:xfrm>
              <a:off x="11398366" y="29833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84A5444-C930-48BA-9533-13F6FE9DB99E}"/>
                </a:ext>
              </a:extLst>
            </p:cNvPr>
            <p:cNvSpPr/>
            <p:nvPr/>
          </p:nvSpPr>
          <p:spPr>
            <a:xfrm>
              <a:off x="10807816" y="45274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7939125B-3C02-47CB-8610-5FB4C1BAADE3}"/>
                </a:ext>
              </a:extLst>
            </p:cNvPr>
            <p:cNvSpPr/>
            <p:nvPr/>
          </p:nvSpPr>
          <p:spPr>
            <a:xfrm>
              <a:off x="10955454" y="45274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A039A9E-E348-4EC3-BF93-A5E9DA8768B6}"/>
                </a:ext>
              </a:extLst>
            </p:cNvPr>
            <p:cNvSpPr/>
            <p:nvPr/>
          </p:nvSpPr>
          <p:spPr>
            <a:xfrm>
              <a:off x="11103092" y="452742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647689DB-AC9D-4C84-BE1D-82FC2ABB8BA2}"/>
                </a:ext>
              </a:extLst>
            </p:cNvPr>
            <p:cNvSpPr/>
            <p:nvPr/>
          </p:nvSpPr>
          <p:spPr>
            <a:xfrm>
              <a:off x="11250730" y="452741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04A5D7AC-6533-47C2-90BB-0EA9D1AD39FF}"/>
                </a:ext>
              </a:extLst>
            </p:cNvPr>
            <p:cNvSpPr/>
            <p:nvPr/>
          </p:nvSpPr>
          <p:spPr>
            <a:xfrm>
              <a:off x="11398366" y="452740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C39792B-0092-4DEF-A7CF-C8969212E986}"/>
                </a:ext>
              </a:extLst>
            </p:cNvPr>
            <p:cNvSpPr/>
            <p:nvPr/>
          </p:nvSpPr>
          <p:spPr>
            <a:xfrm>
              <a:off x="10807816" y="60714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200AC079-BF10-4CED-981E-E6478CD3F6E7}"/>
                </a:ext>
              </a:extLst>
            </p:cNvPr>
            <p:cNvSpPr/>
            <p:nvPr/>
          </p:nvSpPr>
          <p:spPr>
            <a:xfrm>
              <a:off x="10955454" y="60714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D53A65F-30E7-414A-8623-D53628AA0DF9}"/>
                </a:ext>
              </a:extLst>
            </p:cNvPr>
            <p:cNvSpPr/>
            <p:nvPr/>
          </p:nvSpPr>
          <p:spPr>
            <a:xfrm>
              <a:off x="11103092" y="60714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34CDD6EB-505E-4B95-BFFC-DEF17C81D086}"/>
                </a:ext>
              </a:extLst>
            </p:cNvPr>
            <p:cNvSpPr/>
            <p:nvPr/>
          </p:nvSpPr>
          <p:spPr>
            <a:xfrm>
              <a:off x="11250730" y="60714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FDD13924-6C9E-4ADD-B61F-86315E900AAA}"/>
                </a:ext>
              </a:extLst>
            </p:cNvPr>
            <p:cNvSpPr/>
            <p:nvPr/>
          </p:nvSpPr>
          <p:spPr>
            <a:xfrm>
              <a:off x="11398366" y="60714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0D37356-4729-4F1D-AA74-0641E38CC757}"/>
                </a:ext>
              </a:extLst>
            </p:cNvPr>
            <p:cNvSpPr/>
            <p:nvPr/>
          </p:nvSpPr>
          <p:spPr>
            <a:xfrm>
              <a:off x="10807816" y="76155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CFEB266-3378-436D-B446-F5FB0FB9C3DF}"/>
                </a:ext>
              </a:extLst>
            </p:cNvPr>
            <p:cNvSpPr/>
            <p:nvPr/>
          </p:nvSpPr>
          <p:spPr>
            <a:xfrm>
              <a:off x="10955454" y="76155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0CFD96AC-53DD-4F1C-BD97-698373DB43F2}"/>
                </a:ext>
              </a:extLst>
            </p:cNvPr>
            <p:cNvSpPr/>
            <p:nvPr/>
          </p:nvSpPr>
          <p:spPr>
            <a:xfrm>
              <a:off x="11103092" y="761552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237885F7-AE23-4447-9690-A836B4CE4AB3}"/>
                </a:ext>
              </a:extLst>
            </p:cNvPr>
            <p:cNvSpPr/>
            <p:nvPr/>
          </p:nvSpPr>
          <p:spPr>
            <a:xfrm>
              <a:off x="11250730" y="761551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723BE0E-9171-4836-BFE9-0B1E605E74A6}"/>
                </a:ext>
              </a:extLst>
            </p:cNvPr>
            <p:cNvSpPr/>
            <p:nvPr/>
          </p:nvSpPr>
          <p:spPr>
            <a:xfrm>
              <a:off x="11398366" y="761550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F681F59-E153-4EFF-9051-3248413F3F2C}"/>
                </a:ext>
              </a:extLst>
            </p:cNvPr>
            <p:cNvSpPr/>
            <p:nvPr/>
          </p:nvSpPr>
          <p:spPr>
            <a:xfrm>
              <a:off x="10807816" y="91595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17CAE12-BB06-4E33-AD7D-E118706D9FD5}"/>
                </a:ext>
              </a:extLst>
            </p:cNvPr>
            <p:cNvSpPr/>
            <p:nvPr/>
          </p:nvSpPr>
          <p:spPr>
            <a:xfrm>
              <a:off x="10955454" y="91595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CFCD7547-E64E-4FF5-A083-2477C0B15F5C}"/>
                </a:ext>
              </a:extLst>
            </p:cNvPr>
            <p:cNvSpPr/>
            <p:nvPr/>
          </p:nvSpPr>
          <p:spPr>
            <a:xfrm>
              <a:off x="11103092" y="91595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0182B6E1-2F97-44E2-BF55-47692DF350C6}"/>
                </a:ext>
              </a:extLst>
            </p:cNvPr>
            <p:cNvSpPr/>
            <p:nvPr/>
          </p:nvSpPr>
          <p:spPr>
            <a:xfrm>
              <a:off x="11250730" y="91595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1C595C5-E35F-477E-A791-B6C9E7657829}"/>
                </a:ext>
              </a:extLst>
            </p:cNvPr>
            <p:cNvSpPr/>
            <p:nvPr/>
          </p:nvSpPr>
          <p:spPr>
            <a:xfrm>
              <a:off x="11398366" y="915954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4F3E74C-F490-4517-A4D8-9BB3724CEB80}"/>
              </a:ext>
            </a:extLst>
          </p:cNvPr>
          <p:cNvGrpSpPr/>
          <p:nvPr/>
        </p:nvGrpSpPr>
        <p:grpSpPr>
          <a:xfrm>
            <a:off x="765516" y="3279776"/>
            <a:ext cx="638855" cy="665927"/>
            <a:chOff x="10807816" y="298335"/>
            <a:chExt cx="638855" cy="665927"/>
          </a:xfrm>
          <a:solidFill>
            <a:schemeClr val="bg1">
              <a:alpha val="25000"/>
            </a:schemeClr>
          </a:solidFill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4393713-3814-485A-AEFB-BEE730FF38A9}"/>
                </a:ext>
              </a:extLst>
            </p:cNvPr>
            <p:cNvSpPr/>
            <p:nvPr/>
          </p:nvSpPr>
          <p:spPr>
            <a:xfrm>
              <a:off x="10807816" y="29833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36B5ECF3-B736-4EDB-A7A7-A0669696756E}"/>
                </a:ext>
              </a:extLst>
            </p:cNvPr>
            <p:cNvSpPr/>
            <p:nvPr/>
          </p:nvSpPr>
          <p:spPr>
            <a:xfrm>
              <a:off x="10955454" y="29833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27A7DFDD-BF14-4016-9229-0DA41334750A}"/>
                </a:ext>
              </a:extLst>
            </p:cNvPr>
            <p:cNvSpPr/>
            <p:nvPr/>
          </p:nvSpPr>
          <p:spPr>
            <a:xfrm>
              <a:off x="11103092" y="29833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5D0854DD-69D2-4E66-A7C2-406CA1A179D2}"/>
                </a:ext>
              </a:extLst>
            </p:cNvPr>
            <p:cNvSpPr/>
            <p:nvPr/>
          </p:nvSpPr>
          <p:spPr>
            <a:xfrm>
              <a:off x="11250730" y="29833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36E1242-E5C0-49B5-83B1-C994C5A952D9}"/>
                </a:ext>
              </a:extLst>
            </p:cNvPr>
            <p:cNvSpPr/>
            <p:nvPr/>
          </p:nvSpPr>
          <p:spPr>
            <a:xfrm>
              <a:off x="11398366" y="29833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AE0FCA0F-DA2F-40DF-B97A-9AEA483A4E17}"/>
                </a:ext>
              </a:extLst>
            </p:cNvPr>
            <p:cNvSpPr/>
            <p:nvPr/>
          </p:nvSpPr>
          <p:spPr>
            <a:xfrm>
              <a:off x="10807816" y="45274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E86271DA-FD15-4AA2-B89D-336D9A73E638}"/>
                </a:ext>
              </a:extLst>
            </p:cNvPr>
            <p:cNvSpPr/>
            <p:nvPr/>
          </p:nvSpPr>
          <p:spPr>
            <a:xfrm>
              <a:off x="10955454" y="45274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F1D5B460-9C50-47D2-998B-657E4A68A777}"/>
                </a:ext>
              </a:extLst>
            </p:cNvPr>
            <p:cNvSpPr/>
            <p:nvPr/>
          </p:nvSpPr>
          <p:spPr>
            <a:xfrm>
              <a:off x="11103092" y="452742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89464E82-E4CB-4112-8FD6-9FE23541DA46}"/>
                </a:ext>
              </a:extLst>
            </p:cNvPr>
            <p:cNvSpPr/>
            <p:nvPr/>
          </p:nvSpPr>
          <p:spPr>
            <a:xfrm>
              <a:off x="11250730" y="452741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87E97014-85D6-41A6-88BF-3CA3BE49EF22}"/>
                </a:ext>
              </a:extLst>
            </p:cNvPr>
            <p:cNvSpPr/>
            <p:nvPr/>
          </p:nvSpPr>
          <p:spPr>
            <a:xfrm>
              <a:off x="11398366" y="452740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FE560D8-D619-4F23-8187-AB3FB8934904}"/>
                </a:ext>
              </a:extLst>
            </p:cNvPr>
            <p:cNvSpPr/>
            <p:nvPr/>
          </p:nvSpPr>
          <p:spPr>
            <a:xfrm>
              <a:off x="10807816" y="60714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D73F9491-4D14-48A7-86C2-5F2E0968B498}"/>
                </a:ext>
              </a:extLst>
            </p:cNvPr>
            <p:cNvSpPr/>
            <p:nvPr/>
          </p:nvSpPr>
          <p:spPr>
            <a:xfrm>
              <a:off x="10955454" y="60714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0985E85-2072-42DD-B515-FE32DE7EB2D2}"/>
                </a:ext>
              </a:extLst>
            </p:cNvPr>
            <p:cNvSpPr/>
            <p:nvPr/>
          </p:nvSpPr>
          <p:spPr>
            <a:xfrm>
              <a:off x="11103092" y="60714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294D5B1-C5A0-45C5-9993-C2AEF4E0CB21}"/>
                </a:ext>
              </a:extLst>
            </p:cNvPr>
            <p:cNvSpPr/>
            <p:nvPr/>
          </p:nvSpPr>
          <p:spPr>
            <a:xfrm>
              <a:off x="11250730" y="60714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9954B8A-B5F5-4454-8B78-6F9EF2C67A25}"/>
                </a:ext>
              </a:extLst>
            </p:cNvPr>
            <p:cNvSpPr/>
            <p:nvPr/>
          </p:nvSpPr>
          <p:spPr>
            <a:xfrm>
              <a:off x="11398366" y="60714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81D003A9-F742-401D-AC46-A01D274244F1}"/>
                </a:ext>
              </a:extLst>
            </p:cNvPr>
            <p:cNvSpPr/>
            <p:nvPr/>
          </p:nvSpPr>
          <p:spPr>
            <a:xfrm>
              <a:off x="10807816" y="76155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AAC2757-405B-4E72-BB56-0AD3F286F1FD}"/>
                </a:ext>
              </a:extLst>
            </p:cNvPr>
            <p:cNvSpPr/>
            <p:nvPr/>
          </p:nvSpPr>
          <p:spPr>
            <a:xfrm>
              <a:off x="10955454" y="76155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13B16AE-6724-477C-B091-004F67AA2386}"/>
                </a:ext>
              </a:extLst>
            </p:cNvPr>
            <p:cNvSpPr/>
            <p:nvPr/>
          </p:nvSpPr>
          <p:spPr>
            <a:xfrm>
              <a:off x="11103092" y="761552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AA53E449-E8B1-4E2B-AE5D-57FC6D91A12A}"/>
                </a:ext>
              </a:extLst>
            </p:cNvPr>
            <p:cNvSpPr/>
            <p:nvPr/>
          </p:nvSpPr>
          <p:spPr>
            <a:xfrm>
              <a:off x="11250730" y="761551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F6B664E-4929-48A6-B61E-21952F01AAF1}"/>
                </a:ext>
              </a:extLst>
            </p:cNvPr>
            <p:cNvSpPr/>
            <p:nvPr/>
          </p:nvSpPr>
          <p:spPr>
            <a:xfrm>
              <a:off x="11398366" y="761550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8757844-8340-4171-8E63-C91E0AE73839}"/>
                </a:ext>
              </a:extLst>
            </p:cNvPr>
            <p:cNvSpPr/>
            <p:nvPr/>
          </p:nvSpPr>
          <p:spPr>
            <a:xfrm>
              <a:off x="10807816" y="91595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0219EFB1-8608-4CCC-B2FE-4A074D3EDF18}"/>
                </a:ext>
              </a:extLst>
            </p:cNvPr>
            <p:cNvSpPr/>
            <p:nvPr/>
          </p:nvSpPr>
          <p:spPr>
            <a:xfrm>
              <a:off x="10955454" y="91595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B16B24A-18CD-428C-A94C-98F1861FF89D}"/>
                </a:ext>
              </a:extLst>
            </p:cNvPr>
            <p:cNvSpPr/>
            <p:nvPr/>
          </p:nvSpPr>
          <p:spPr>
            <a:xfrm>
              <a:off x="11103092" y="91595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E629CFEE-BFC8-4BCC-BD5C-88D5865E4768}"/>
                </a:ext>
              </a:extLst>
            </p:cNvPr>
            <p:cNvSpPr/>
            <p:nvPr/>
          </p:nvSpPr>
          <p:spPr>
            <a:xfrm>
              <a:off x="11250730" y="91595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DC363842-010E-42AA-9254-FA8D707DF3FB}"/>
                </a:ext>
              </a:extLst>
            </p:cNvPr>
            <p:cNvSpPr/>
            <p:nvPr/>
          </p:nvSpPr>
          <p:spPr>
            <a:xfrm>
              <a:off x="11398366" y="915954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539A2B7A-F76C-4D70-B636-FB673E481CFA}"/>
              </a:ext>
            </a:extLst>
          </p:cNvPr>
          <p:cNvSpPr/>
          <p:nvPr/>
        </p:nvSpPr>
        <p:spPr>
          <a:xfrm>
            <a:off x="5043972" y="5457424"/>
            <a:ext cx="2104056" cy="484672"/>
          </a:xfrm>
          <a:prstGeom prst="roundRect">
            <a:avLst>
              <a:gd name="adj" fmla="val 50000"/>
            </a:avLst>
          </a:prstGeom>
          <a:solidFill>
            <a:srgbClr val="D3A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78145D7-88EC-4105-9563-E62A47A5B4A1}"/>
              </a:ext>
            </a:extLst>
          </p:cNvPr>
          <p:cNvSpPr txBox="1"/>
          <p:nvPr/>
        </p:nvSpPr>
        <p:spPr>
          <a:xfrm>
            <a:off x="5196839" y="5498253"/>
            <a:ext cx="179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100" dirty="0">
                <a:solidFill>
                  <a:srgbClr val="282828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  <a:cs typeface="Open Sans" panose="020B0606030504020204" pitchFamily="34" charset="0"/>
              </a:rPr>
              <a:t>胡高誠律師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FCD3A25D-1BE5-B546-8F8F-837B5D584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282" y="1077358"/>
            <a:ext cx="893436" cy="93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80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2" y="591115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公司新創時應思考的法律問題</a:t>
            </a:r>
            <a:endParaRPr lang="en-US" altLang="zh-TW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2347507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獨資、合夥或開公司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lvl="2">
              <a:lnSpc>
                <a:spcPct val="150000"/>
              </a:lnSpc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股東人數、設立程序、資金數額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lvl="2">
              <a:lnSpc>
                <a:spcPct val="150000"/>
              </a:lnSpc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簽約、權利義務分配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承租或購買不動產，或是網路開店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lvl="2">
              <a:lnSpc>
                <a:spcPct val="150000"/>
              </a:lnSpc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租約公證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lvl="2">
              <a:lnSpc>
                <a:spcPct val="150000"/>
              </a:lnSpc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網路交易平台或自行架設獨立網站、金流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66980" y="1461237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創業不簡單，其實有很多注意事項</a:t>
            </a:r>
            <a:endParaRPr kumimoji="1" lang="en-US" altLang="zh-TW" sz="36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715379" y="1886117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發展歷程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graphicFrame>
        <p:nvGraphicFramePr>
          <p:cNvPr id="10" name="資料庫圖表 9">
            <a:extLst>
              <a:ext uri="{FF2B5EF4-FFF2-40B4-BE49-F238E27FC236}">
                <a16:creationId xmlns:a16="http://schemas.microsoft.com/office/drawing/2014/main" id="{BFA9F17A-5798-3796-A699-70D00BC693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935756"/>
              </p:ext>
            </p:extLst>
          </p:nvPr>
        </p:nvGraphicFramePr>
        <p:xfrm>
          <a:off x="1624224" y="1993661"/>
          <a:ext cx="9003922" cy="4428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TextBox 22">
            <a:extLst>
              <a:ext uri="{FF2B5EF4-FFF2-40B4-BE49-F238E27FC236}">
                <a16:creationId xmlns:a16="http://schemas.microsoft.com/office/drawing/2014/main" id="{735D7972-4680-7BE3-053B-895FD2A5B7BE}"/>
              </a:ext>
            </a:extLst>
          </p:cNvPr>
          <p:cNvSpPr txBox="1"/>
          <p:nvPr/>
        </p:nvSpPr>
        <p:spPr>
          <a:xfrm>
            <a:off x="2018583" y="533220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公司新創時應思考的法律問題</a:t>
            </a:r>
            <a:endParaRPr lang="en-US" altLang="zh-TW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7684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2" y="591115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公司新創時應思考的法律問題</a:t>
            </a:r>
            <a:endParaRPr lang="en-US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2347507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公司法、有限合夥法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智慧財產權相關法律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民法、契約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公平交易法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消費者保護法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個人資料保護法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66980" y="1461237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創業不簡單，其實有很多注意事項</a:t>
            </a:r>
            <a:endParaRPr kumimoji="1" lang="en-US" altLang="zh-TW" sz="36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53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2" y="591115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公司新創時應思考的法律問題</a:t>
            </a:r>
            <a:endParaRPr lang="en-US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2347507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勞動基準法（勞資出勤、薪資爭議）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職業安全衛生法（職災）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商業會計法（帳簿、憑證保存）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關稅法（進出口貨物與報關）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其他目的事業主管機關（藥品、食品、其他特許行業等等）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66980" y="1461237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創業不簡單，其實有很多注意事項</a:t>
            </a:r>
            <a:endParaRPr kumimoji="1" lang="en-US" altLang="zh-TW" sz="36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03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內部協議簽署之注意事項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營利組織型態</a:t>
            </a:r>
          </a:p>
          <a:p>
            <a:pPr lvl="2">
              <a:lnSpc>
                <a:spcPct val="150000"/>
              </a:lnSpc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獨資、合夥、公司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公司組織的特色</a:t>
            </a:r>
          </a:p>
          <a:p>
            <a:pPr lvl="2">
              <a:lnSpc>
                <a:spcPct val="150000"/>
              </a:lnSpc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出資及資產分割效果</a:t>
            </a:r>
          </a:p>
          <a:p>
            <a:pPr lvl="2">
              <a:lnSpc>
                <a:spcPct val="150000"/>
              </a:lnSpc>
            </a:pP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有限責任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及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獨立法人格</a:t>
            </a:r>
          </a:p>
          <a:p>
            <a:pPr lvl="2">
              <a:lnSpc>
                <a:spcPct val="150000"/>
              </a:lnSpc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以營利為目的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先思考組織型態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47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內部協議簽署之注意事項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26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出資方式？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    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技術出資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的陷阱？財產交易所得？成本？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資金何時到位？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依據出資比率分派盈餘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看似單純，但何時分派盈餘以及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分派數量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？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先確認出資以及盈餘分派比率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279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1641</Words>
  <Application>Microsoft Macintosh PowerPoint</Application>
  <PresentationFormat>寬螢幕</PresentationFormat>
  <Paragraphs>226</Paragraphs>
  <Slides>32</Slides>
  <Notes>24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9" baseType="lpstr">
      <vt:lpstr>LANTINGHEI SC DEMIBOLD</vt:lpstr>
      <vt:lpstr>LANTINGHEI SC DEMIBOLD</vt:lpstr>
      <vt:lpstr>Unna</vt:lpstr>
      <vt:lpstr>Arial</vt:lpstr>
      <vt:lpstr>Calibri</vt:lpstr>
      <vt:lpstr>Montserrat Medium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Yossy Made Yulian</dc:creator>
  <cp:lastModifiedBy>律師 胡高誠</cp:lastModifiedBy>
  <cp:revision>113</cp:revision>
  <dcterms:created xsi:type="dcterms:W3CDTF">2021-10-01T01:07:20Z</dcterms:created>
  <dcterms:modified xsi:type="dcterms:W3CDTF">2023-08-03T23:08:16Z</dcterms:modified>
</cp:coreProperties>
</file>